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0"/>
  </p:notesMasterIdLst>
  <p:handoutMasterIdLst>
    <p:handoutMasterId r:id="rId11"/>
  </p:handoutMasterIdLst>
  <p:sldIdLst>
    <p:sldId id="259" r:id="rId2"/>
    <p:sldId id="284" r:id="rId3"/>
    <p:sldId id="262" r:id="rId4"/>
    <p:sldId id="289" r:id="rId5"/>
    <p:sldId id="286" r:id="rId6"/>
    <p:sldId id="287" r:id="rId7"/>
    <p:sldId id="288" r:id="rId8"/>
    <p:sldId id="290" r:id="rId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43" autoAdjust="0"/>
  </p:normalViewPr>
  <p:slideViewPr>
    <p:cSldViewPr>
      <p:cViewPr>
        <p:scale>
          <a:sx n="72" d="100"/>
          <a:sy n="72" d="100"/>
        </p:scale>
        <p:origin x="-2048" y="-48"/>
      </p:cViewPr>
      <p:guideLst>
        <p:guide orient="horz" pos="1435"/>
        <p:guide pos="5193"/>
      </p:guideLst>
    </p:cSldViewPr>
  </p:slideViewPr>
  <p:notesTextViewPr>
    <p:cViewPr>
      <p:scale>
        <a:sx n="100" d="100"/>
        <a:sy n="100" d="100"/>
      </p:scale>
      <p:origin x="0" y="0"/>
    </p:cViewPr>
  </p:notesText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88A3D2-CD72-480B-BB21-7AA55E148835}" type="doc">
      <dgm:prSet loTypeId="urn:microsoft.com/office/officeart/2005/8/layout/venn1" loCatId="relationship" qsTypeId="urn:microsoft.com/office/officeart/2005/8/quickstyle/simple1" qsCatId="simple" csTypeId="urn:microsoft.com/office/officeart/2005/8/colors/accent1_2" csCatId="accent1" phldr="1"/>
      <dgm:spPr/>
    </dgm:pt>
    <dgm:pt modelId="{EF293C56-CB65-4483-84A2-6A5CCBDB0E79}">
      <dgm:prSet phldrT="[Tekst]" custT="1"/>
      <dgm:spPr>
        <a:solidFill>
          <a:srgbClr val="66FFFF">
            <a:alpha val="50000"/>
          </a:srgbClr>
        </a:solidFill>
      </dgm:spPr>
      <dgm:t>
        <a:bodyPr/>
        <a:lstStyle/>
        <a:p>
          <a:r>
            <a:rPr lang="nl-NL" sz="2500" dirty="0" err="1" smtClean="0"/>
            <a:t>Movement</a:t>
          </a:r>
          <a:r>
            <a:rPr lang="nl-NL" sz="2500" dirty="0" smtClean="0"/>
            <a:t> </a:t>
          </a:r>
          <a:r>
            <a:rPr lang="nl-NL" sz="2500" dirty="0" err="1" smtClean="0"/>
            <a:t>analysis</a:t>
          </a:r>
          <a:r>
            <a:rPr lang="nl-NL" sz="2500" dirty="0" smtClean="0"/>
            <a:t> </a:t>
          </a:r>
          <a:r>
            <a:rPr lang="nl-NL" sz="2000" dirty="0" smtClean="0"/>
            <a:t>(Laura) </a:t>
          </a:r>
          <a:endParaRPr lang="nl-NL" sz="2000" dirty="0"/>
        </a:p>
      </dgm:t>
    </dgm:pt>
    <dgm:pt modelId="{F1DD3E1E-8D8F-4486-8FD6-46ACEC6D8196}" type="parTrans" cxnId="{AA2127E8-AABA-40BD-AE46-BC0A539FEC68}">
      <dgm:prSet/>
      <dgm:spPr/>
      <dgm:t>
        <a:bodyPr/>
        <a:lstStyle/>
        <a:p>
          <a:endParaRPr lang="nl-NL"/>
        </a:p>
      </dgm:t>
    </dgm:pt>
    <dgm:pt modelId="{938D9081-68DA-424D-9773-10BE18C5CCDE}" type="sibTrans" cxnId="{AA2127E8-AABA-40BD-AE46-BC0A539FEC68}">
      <dgm:prSet/>
      <dgm:spPr/>
      <dgm:t>
        <a:bodyPr/>
        <a:lstStyle/>
        <a:p>
          <a:endParaRPr lang="nl-NL"/>
        </a:p>
      </dgm:t>
    </dgm:pt>
    <dgm:pt modelId="{380D3AD6-F3DB-4BA8-B492-82AD75CB793C}">
      <dgm:prSet phldrT="[Tekst]" custT="1"/>
      <dgm:spPr>
        <a:solidFill>
          <a:srgbClr val="00CCFF">
            <a:alpha val="50000"/>
          </a:srgbClr>
        </a:solidFill>
      </dgm:spPr>
      <dgm:t>
        <a:bodyPr/>
        <a:lstStyle/>
        <a:p>
          <a:r>
            <a:rPr lang="nl-NL" sz="2500" dirty="0" err="1" smtClean="0"/>
            <a:t>Mechanical</a:t>
          </a:r>
          <a:r>
            <a:rPr lang="nl-NL" sz="2500" dirty="0" smtClean="0"/>
            <a:t> Design </a:t>
          </a:r>
          <a:r>
            <a:rPr lang="nl-NL" sz="2000" dirty="0" smtClean="0"/>
            <a:t>(Nauzef)</a:t>
          </a:r>
          <a:endParaRPr lang="nl-NL" sz="2000" dirty="0"/>
        </a:p>
      </dgm:t>
    </dgm:pt>
    <dgm:pt modelId="{865A180B-7EF6-4A86-910B-24B206A6F224}" type="parTrans" cxnId="{5DB45C2D-061A-419B-998B-B496BADA53D9}">
      <dgm:prSet/>
      <dgm:spPr/>
      <dgm:t>
        <a:bodyPr/>
        <a:lstStyle/>
        <a:p>
          <a:endParaRPr lang="nl-NL"/>
        </a:p>
      </dgm:t>
    </dgm:pt>
    <dgm:pt modelId="{E5D55202-774D-461F-A593-E56D7BF07DE2}" type="sibTrans" cxnId="{5DB45C2D-061A-419B-998B-B496BADA53D9}">
      <dgm:prSet/>
      <dgm:spPr/>
      <dgm:t>
        <a:bodyPr/>
        <a:lstStyle/>
        <a:p>
          <a:endParaRPr lang="nl-NL"/>
        </a:p>
      </dgm:t>
    </dgm:pt>
    <dgm:pt modelId="{B867D6FA-CC5E-4FA7-BDAB-BFF9CC38372E}">
      <dgm:prSet phldrT="[Tekst]" custT="1"/>
      <dgm:spPr>
        <a:solidFill>
          <a:srgbClr val="0099FF">
            <a:alpha val="49804"/>
          </a:srgbClr>
        </a:solidFill>
      </dgm:spPr>
      <dgm:t>
        <a:bodyPr/>
        <a:lstStyle/>
        <a:p>
          <a:r>
            <a:rPr lang="nl-NL" sz="2500" dirty="0" err="1" smtClean="0"/>
            <a:t>Electrical</a:t>
          </a:r>
          <a:r>
            <a:rPr lang="nl-NL" sz="2500" dirty="0" smtClean="0"/>
            <a:t> Design </a:t>
          </a:r>
          <a:r>
            <a:rPr lang="nl-NL" sz="2000" dirty="0" smtClean="0"/>
            <a:t>(Stergios)</a:t>
          </a:r>
          <a:endParaRPr lang="nl-NL" sz="2000" dirty="0"/>
        </a:p>
      </dgm:t>
    </dgm:pt>
    <dgm:pt modelId="{6CBCA2AD-287C-447F-BBB1-864B325B387F}" type="parTrans" cxnId="{1804FF9B-E6B4-47E1-BD1D-82771884DBFC}">
      <dgm:prSet/>
      <dgm:spPr/>
      <dgm:t>
        <a:bodyPr/>
        <a:lstStyle/>
        <a:p>
          <a:endParaRPr lang="nl-NL"/>
        </a:p>
      </dgm:t>
    </dgm:pt>
    <dgm:pt modelId="{498D53FC-2675-45C2-ACE1-58E3585AAD2B}" type="sibTrans" cxnId="{1804FF9B-E6B4-47E1-BD1D-82771884DBFC}">
      <dgm:prSet/>
      <dgm:spPr/>
      <dgm:t>
        <a:bodyPr/>
        <a:lstStyle/>
        <a:p>
          <a:endParaRPr lang="nl-NL"/>
        </a:p>
      </dgm:t>
    </dgm:pt>
    <dgm:pt modelId="{B661EE8F-85DE-430A-9640-F84FB6733783}" type="pres">
      <dgm:prSet presAssocID="{4A88A3D2-CD72-480B-BB21-7AA55E148835}" presName="compositeShape" presStyleCnt="0">
        <dgm:presLayoutVars>
          <dgm:chMax val="7"/>
          <dgm:dir/>
          <dgm:resizeHandles val="exact"/>
        </dgm:presLayoutVars>
      </dgm:prSet>
      <dgm:spPr/>
    </dgm:pt>
    <dgm:pt modelId="{A6685B0F-D9C1-4759-A821-4DF68CE91605}" type="pres">
      <dgm:prSet presAssocID="{EF293C56-CB65-4483-84A2-6A5CCBDB0E79}" presName="circ1" presStyleLbl="vennNode1" presStyleIdx="0" presStyleCnt="3"/>
      <dgm:spPr/>
      <dgm:t>
        <a:bodyPr/>
        <a:lstStyle/>
        <a:p>
          <a:endParaRPr lang="nl-NL"/>
        </a:p>
      </dgm:t>
    </dgm:pt>
    <dgm:pt modelId="{B6516E1D-E802-46D2-9974-D57EBFB7678E}" type="pres">
      <dgm:prSet presAssocID="{EF293C56-CB65-4483-84A2-6A5CCBDB0E79}" presName="circ1Tx" presStyleLbl="revTx" presStyleIdx="0" presStyleCnt="0">
        <dgm:presLayoutVars>
          <dgm:chMax val="0"/>
          <dgm:chPref val="0"/>
          <dgm:bulletEnabled val="1"/>
        </dgm:presLayoutVars>
      </dgm:prSet>
      <dgm:spPr/>
      <dgm:t>
        <a:bodyPr/>
        <a:lstStyle/>
        <a:p>
          <a:endParaRPr lang="nl-NL"/>
        </a:p>
      </dgm:t>
    </dgm:pt>
    <dgm:pt modelId="{3CBE5054-9AAB-4EFF-B4BD-86DA02824D71}" type="pres">
      <dgm:prSet presAssocID="{380D3AD6-F3DB-4BA8-B492-82AD75CB793C}" presName="circ2" presStyleLbl="vennNode1" presStyleIdx="1" presStyleCnt="3"/>
      <dgm:spPr/>
      <dgm:t>
        <a:bodyPr/>
        <a:lstStyle/>
        <a:p>
          <a:endParaRPr lang="nl-NL"/>
        </a:p>
      </dgm:t>
    </dgm:pt>
    <dgm:pt modelId="{4B57BF9E-ED78-48FA-AE5C-954ECBD1F2A7}" type="pres">
      <dgm:prSet presAssocID="{380D3AD6-F3DB-4BA8-B492-82AD75CB793C}" presName="circ2Tx" presStyleLbl="revTx" presStyleIdx="0" presStyleCnt="0">
        <dgm:presLayoutVars>
          <dgm:chMax val="0"/>
          <dgm:chPref val="0"/>
          <dgm:bulletEnabled val="1"/>
        </dgm:presLayoutVars>
      </dgm:prSet>
      <dgm:spPr/>
      <dgm:t>
        <a:bodyPr/>
        <a:lstStyle/>
        <a:p>
          <a:endParaRPr lang="nl-NL"/>
        </a:p>
      </dgm:t>
    </dgm:pt>
    <dgm:pt modelId="{1A8ABE05-2596-4D4A-8460-DF43E20176FA}" type="pres">
      <dgm:prSet presAssocID="{B867D6FA-CC5E-4FA7-BDAB-BFF9CC38372E}" presName="circ3" presStyleLbl="vennNode1" presStyleIdx="2" presStyleCnt="3"/>
      <dgm:spPr/>
      <dgm:t>
        <a:bodyPr/>
        <a:lstStyle/>
        <a:p>
          <a:endParaRPr lang="nl-NL"/>
        </a:p>
      </dgm:t>
    </dgm:pt>
    <dgm:pt modelId="{42056F63-1350-4A97-B33A-01D42A3E62DC}" type="pres">
      <dgm:prSet presAssocID="{B867D6FA-CC5E-4FA7-BDAB-BFF9CC38372E}" presName="circ3Tx" presStyleLbl="revTx" presStyleIdx="0" presStyleCnt="0">
        <dgm:presLayoutVars>
          <dgm:chMax val="0"/>
          <dgm:chPref val="0"/>
          <dgm:bulletEnabled val="1"/>
        </dgm:presLayoutVars>
      </dgm:prSet>
      <dgm:spPr/>
      <dgm:t>
        <a:bodyPr/>
        <a:lstStyle/>
        <a:p>
          <a:endParaRPr lang="nl-NL"/>
        </a:p>
      </dgm:t>
    </dgm:pt>
  </dgm:ptLst>
  <dgm:cxnLst>
    <dgm:cxn modelId="{AA2127E8-AABA-40BD-AE46-BC0A539FEC68}" srcId="{4A88A3D2-CD72-480B-BB21-7AA55E148835}" destId="{EF293C56-CB65-4483-84A2-6A5CCBDB0E79}" srcOrd="0" destOrd="0" parTransId="{F1DD3E1E-8D8F-4486-8FD6-46ACEC6D8196}" sibTransId="{938D9081-68DA-424D-9773-10BE18C5CCDE}"/>
    <dgm:cxn modelId="{E7958C74-29BA-480A-98EB-FE3D3B7B9C49}" type="presOf" srcId="{EF293C56-CB65-4483-84A2-6A5CCBDB0E79}" destId="{A6685B0F-D9C1-4759-A821-4DF68CE91605}" srcOrd="0" destOrd="0" presId="urn:microsoft.com/office/officeart/2005/8/layout/venn1"/>
    <dgm:cxn modelId="{5DB45C2D-061A-419B-998B-B496BADA53D9}" srcId="{4A88A3D2-CD72-480B-BB21-7AA55E148835}" destId="{380D3AD6-F3DB-4BA8-B492-82AD75CB793C}" srcOrd="1" destOrd="0" parTransId="{865A180B-7EF6-4A86-910B-24B206A6F224}" sibTransId="{E5D55202-774D-461F-A593-E56D7BF07DE2}"/>
    <dgm:cxn modelId="{EF010376-84F4-4E84-8CBD-4EE1E933B50D}" type="presOf" srcId="{4A88A3D2-CD72-480B-BB21-7AA55E148835}" destId="{B661EE8F-85DE-430A-9640-F84FB6733783}" srcOrd="0" destOrd="0" presId="urn:microsoft.com/office/officeart/2005/8/layout/venn1"/>
    <dgm:cxn modelId="{2B3D1B28-3E19-4A11-A6BD-BCA014F7E1FC}" type="presOf" srcId="{EF293C56-CB65-4483-84A2-6A5CCBDB0E79}" destId="{B6516E1D-E802-46D2-9974-D57EBFB7678E}" srcOrd="1" destOrd="0" presId="urn:microsoft.com/office/officeart/2005/8/layout/venn1"/>
    <dgm:cxn modelId="{9316AE80-3C1D-47FB-BAF8-1CB782C1D518}" type="presOf" srcId="{380D3AD6-F3DB-4BA8-B492-82AD75CB793C}" destId="{3CBE5054-9AAB-4EFF-B4BD-86DA02824D71}" srcOrd="0" destOrd="0" presId="urn:microsoft.com/office/officeart/2005/8/layout/venn1"/>
    <dgm:cxn modelId="{241C801D-F770-4E71-A5D6-8BFC1F9B6E69}" type="presOf" srcId="{B867D6FA-CC5E-4FA7-BDAB-BFF9CC38372E}" destId="{42056F63-1350-4A97-B33A-01D42A3E62DC}" srcOrd="1" destOrd="0" presId="urn:microsoft.com/office/officeart/2005/8/layout/venn1"/>
    <dgm:cxn modelId="{1804FF9B-E6B4-47E1-BD1D-82771884DBFC}" srcId="{4A88A3D2-CD72-480B-BB21-7AA55E148835}" destId="{B867D6FA-CC5E-4FA7-BDAB-BFF9CC38372E}" srcOrd="2" destOrd="0" parTransId="{6CBCA2AD-287C-447F-BBB1-864B325B387F}" sibTransId="{498D53FC-2675-45C2-ACE1-58E3585AAD2B}"/>
    <dgm:cxn modelId="{D7A2804F-8E5B-4501-A6FF-ED5186CFF2E6}" type="presOf" srcId="{380D3AD6-F3DB-4BA8-B492-82AD75CB793C}" destId="{4B57BF9E-ED78-48FA-AE5C-954ECBD1F2A7}" srcOrd="1" destOrd="0" presId="urn:microsoft.com/office/officeart/2005/8/layout/venn1"/>
    <dgm:cxn modelId="{4814D6C0-68D6-4482-A247-55D8027B32CB}" type="presOf" srcId="{B867D6FA-CC5E-4FA7-BDAB-BFF9CC38372E}" destId="{1A8ABE05-2596-4D4A-8460-DF43E20176FA}" srcOrd="0" destOrd="0" presId="urn:microsoft.com/office/officeart/2005/8/layout/venn1"/>
    <dgm:cxn modelId="{5324E201-2F59-4647-B82F-19556E3804C2}" type="presParOf" srcId="{B661EE8F-85DE-430A-9640-F84FB6733783}" destId="{A6685B0F-D9C1-4759-A821-4DF68CE91605}" srcOrd="0" destOrd="0" presId="urn:microsoft.com/office/officeart/2005/8/layout/venn1"/>
    <dgm:cxn modelId="{EBBE45FB-133B-4E97-9F7A-FC7FE8CCAC23}" type="presParOf" srcId="{B661EE8F-85DE-430A-9640-F84FB6733783}" destId="{B6516E1D-E802-46D2-9974-D57EBFB7678E}" srcOrd="1" destOrd="0" presId="urn:microsoft.com/office/officeart/2005/8/layout/venn1"/>
    <dgm:cxn modelId="{B6970EA0-B4E3-49C4-A9BB-5D710BD2FDA5}" type="presParOf" srcId="{B661EE8F-85DE-430A-9640-F84FB6733783}" destId="{3CBE5054-9AAB-4EFF-B4BD-86DA02824D71}" srcOrd="2" destOrd="0" presId="urn:microsoft.com/office/officeart/2005/8/layout/venn1"/>
    <dgm:cxn modelId="{B506E912-1CB1-4D1B-A8BD-3A70F7BCE626}" type="presParOf" srcId="{B661EE8F-85DE-430A-9640-F84FB6733783}" destId="{4B57BF9E-ED78-48FA-AE5C-954ECBD1F2A7}" srcOrd="3" destOrd="0" presId="urn:microsoft.com/office/officeart/2005/8/layout/venn1"/>
    <dgm:cxn modelId="{FEEAABD1-C82C-493E-B979-9DD9B0BE358C}" type="presParOf" srcId="{B661EE8F-85DE-430A-9640-F84FB6733783}" destId="{1A8ABE05-2596-4D4A-8460-DF43E20176FA}" srcOrd="4" destOrd="0" presId="urn:microsoft.com/office/officeart/2005/8/layout/venn1"/>
    <dgm:cxn modelId="{DE7C1908-3A40-4070-AF0C-F306B3B8F92E}" type="presParOf" srcId="{B661EE8F-85DE-430A-9640-F84FB6733783}" destId="{42056F63-1350-4A97-B33A-01D42A3E62D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85B0F-D9C1-4759-A821-4DF68CE91605}">
      <dsp:nvSpPr>
        <dsp:cNvPr id="0" name=""/>
        <dsp:cNvSpPr/>
      </dsp:nvSpPr>
      <dsp:spPr>
        <a:xfrm>
          <a:off x="2757011" y="56574"/>
          <a:ext cx="2715577" cy="2715577"/>
        </a:xfrm>
        <a:prstGeom prst="ellipse">
          <a:avLst/>
        </a:prstGeom>
        <a:solidFill>
          <a:srgbClr val="66FF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nl-NL" sz="2500" kern="1200" dirty="0" err="1" smtClean="0"/>
            <a:t>Movement</a:t>
          </a:r>
          <a:r>
            <a:rPr lang="nl-NL" sz="2500" kern="1200" dirty="0" smtClean="0"/>
            <a:t> </a:t>
          </a:r>
          <a:r>
            <a:rPr lang="nl-NL" sz="2500" kern="1200" dirty="0" err="1" smtClean="0"/>
            <a:t>analysis</a:t>
          </a:r>
          <a:r>
            <a:rPr lang="nl-NL" sz="2500" kern="1200" dirty="0" smtClean="0"/>
            <a:t> </a:t>
          </a:r>
          <a:r>
            <a:rPr lang="nl-NL" sz="2000" kern="1200" dirty="0" smtClean="0"/>
            <a:t>(Laura) </a:t>
          </a:r>
          <a:endParaRPr lang="nl-NL" sz="2000" kern="1200" dirty="0"/>
        </a:p>
      </dsp:txBody>
      <dsp:txXfrm>
        <a:off x="3119088" y="531800"/>
        <a:ext cx="1991423" cy="1222010"/>
      </dsp:txXfrm>
    </dsp:sp>
    <dsp:sp modelId="{3CBE5054-9AAB-4EFF-B4BD-86DA02824D71}">
      <dsp:nvSpPr>
        <dsp:cNvPr id="0" name=""/>
        <dsp:cNvSpPr/>
      </dsp:nvSpPr>
      <dsp:spPr>
        <a:xfrm>
          <a:off x="3736882" y="1753810"/>
          <a:ext cx="2715577" cy="2715577"/>
        </a:xfrm>
        <a:prstGeom prst="ellipse">
          <a:avLst/>
        </a:prstGeom>
        <a:solidFill>
          <a:srgbClr val="00CC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nl-NL" sz="2500" kern="1200" dirty="0" err="1" smtClean="0"/>
            <a:t>Mechanical</a:t>
          </a:r>
          <a:r>
            <a:rPr lang="nl-NL" sz="2500" kern="1200" dirty="0" smtClean="0"/>
            <a:t> Design </a:t>
          </a:r>
          <a:r>
            <a:rPr lang="nl-NL" sz="2000" kern="1200" dirty="0" smtClean="0"/>
            <a:t>(Nauzef)</a:t>
          </a:r>
          <a:endParaRPr lang="nl-NL" sz="2000" kern="1200" dirty="0"/>
        </a:p>
      </dsp:txBody>
      <dsp:txXfrm>
        <a:off x="4567396" y="2455334"/>
        <a:ext cx="1629346" cy="1493567"/>
      </dsp:txXfrm>
    </dsp:sp>
    <dsp:sp modelId="{1A8ABE05-2596-4D4A-8460-DF43E20176FA}">
      <dsp:nvSpPr>
        <dsp:cNvPr id="0" name=""/>
        <dsp:cNvSpPr/>
      </dsp:nvSpPr>
      <dsp:spPr>
        <a:xfrm>
          <a:off x="1777140" y="1753810"/>
          <a:ext cx="2715577" cy="2715577"/>
        </a:xfrm>
        <a:prstGeom prst="ellipse">
          <a:avLst/>
        </a:prstGeom>
        <a:solidFill>
          <a:srgbClr val="0099FF">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nl-NL" sz="2500" kern="1200" dirty="0" err="1" smtClean="0"/>
            <a:t>Electrical</a:t>
          </a:r>
          <a:r>
            <a:rPr lang="nl-NL" sz="2500" kern="1200" dirty="0" smtClean="0"/>
            <a:t> Design </a:t>
          </a:r>
          <a:r>
            <a:rPr lang="nl-NL" sz="2000" kern="1200" dirty="0" smtClean="0"/>
            <a:t>(Stergios)</a:t>
          </a:r>
          <a:endParaRPr lang="nl-NL" sz="2000" kern="1200" dirty="0"/>
        </a:p>
      </dsp:txBody>
      <dsp:txXfrm>
        <a:off x="2032857" y="2455334"/>
        <a:ext cx="1629346" cy="14935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C52490-4FC1-483B-A644-7DAD3CFBCC25}" type="datetimeFigureOut">
              <a:rPr lang="nl-NL" smtClean="0"/>
              <a:pPr/>
              <a:t>16-04-15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1B7A37-62E1-4945-A617-05A29C7C3B34}" type="slidenum">
              <a:rPr lang="nl-NL" smtClean="0"/>
              <a:pPr/>
              <a:t>‹#›</a:t>
            </a:fld>
            <a:endParaRPr lang="nl-NL"/>
          </a:p>
        </p:txBody>
      </p:sp>
    </p:spTree>
    <p:extLst>
      <p:ext uri="{BB962C8B-B14F-4D97-AF65-F5344CB8AC3E}">
        <p14:creationId xmlns:p14="http://schemas.microsoft.com/office/powerpoint/2010/main" val="1068800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6DA840-2595-4B39-8A91-79A0408DA603}" type="datetimeFigureOut">
              <a:rPr lang="nl-NL" smtClean="0"/>
              <a:pPr/>
              <a:t>16-04-15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156593-A717-4973-B346-E2669F640194}" type="slidenum">
              <a:rPr lang="nl-NL" smtClean="0"/>
              <a:pPr/>
              <a:t>‹#›</a:t>
            </a:fld>
            <a:endParaRPr lang="nl-NL"/>
          </a:p>
        </p:txBody>
      </p:sp>
    </p:spTree>
    <p:extLst>
      <p:ext uri="{BB962C8B-B14F-4D97-AF65-F5344CB8AC3E}">
        <p14:creationId xmlns:p14="http://schemas.microsoft.com/office/powerpoint/2010/main" val="22153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Goodafternoon</a:t>
            </a:r>
            <a:r>
              <a:rPr lang="nl-NL" dirty="0" smtClean="0"/>
              <a:t>!</a:t>
            </a:r>
            <a:r>
              <a:rPr lang="nl-NL" baseline="0" dirty="0" smtClean="0"/>
              <a:t> We want to </a:t>
            </a:r>
            <a:r>
              <a:rPr lang="nl-NL" baseline="0" dirty="0" err="1" smtClean="0"/>
              <a:t>tell</a:t>
            </a:r>
            <a:r>
              <a:rPr lang="nl-NL" baseline="0" dirty="0" smtClean="0"/>
              <a:t> </a:t>
            </a:r>
            <a:r>
              <a:rPr lang="nl-NL" baseline="0" dirty="0" err="1" smtClean="0"/>
              <a:t>you</a:t>
            </a:r>
            <a:r>
              <a:rPr lang="nl-NL" baseline="0" dirty="0" smtClean="0"/>
              <a:t> </a:t>
            </a:r>
            <a:r>
              <a:rPr lang="nl-NL" baseline="0" dirty="0" err="1" smtClean="0"/>
              <a:t>something</a:t>
            </a:r>
            <a:r>
              <a:rPr lang="nl-NL" baseline="0" dirty="0" smtClean="0"/>
              <a:t> </a:t>
            </a:r>
            <a:r>
              <a:rPr lang="nl-NL" baseline="0" dirty="0" err="1" smtClean="0"/>
              <a:t>about</a:t>
            </a:r>
            <a:r>
              <a:rPr lang="nl-NL" baseline="0" dirty="0" smtClean="0"/>
              <a:t> the </a:t>
            </a:r>
            <a:r>
              <a:rPr lang="nl-NL" baseline="0" dirty="0" err="1" smtClean="0"/>
              <a:t>symbionics</a:t>
            </a:r>
            <a:r>
              <a:rPr lang="nl-NL" baseline="0" dirty="0" smtClean="0"/>
              <a:t> </a:t>
            </a:r>
            <a:r>
              <a:rPr lang="nl-NL" baseline="0" dirty="0" err="1" smtClean="0"/>
              <a:t>projects</a:t>
            </a:r>
            <a:r>
              <a:rPr lang="nl-NL" baseline="0" dirty="0" smtClean="0"/>
              <a:t> </a:t>
            </a:r>
            <a:r>
              <a:rPr lang="nl-NL" baseline="0" dirty="0" err="1" smtClean="0"/>
              <a:t>which</a:t>
            </a:r>
            <a:r>
              <a:rPr lang="nl-NL" baseline="0" dirty="0" smtClean="0"/>
              <a:t> is </a:t>
            </a:r>
            <a:r>
              <a:rPr lang="nl-NL" baseline="0" dirty="0" err="1" smtClean="0"/>
              <a:t>started</a:t>
            </a:r>
            <a:r>
              <a:rPr lang="nl-NL" baseline="0" dirty="0" smtClean="0"/>
              <a:t> in the end of last </a:t>
            </a:r>
            <a:r>
              <a:rPr lang="nl-NL" baseline="0" dirty="0" err="1" smtClean="0"/>
              <a:t>year</a:t>
            </a:r>
            <a:r>
              <a:rPr lang="nl-NL" baseline="0" dirty="0" smtClean="0"/>
              <a:t>.</a:t>
            </a:r>
          </a:p>
          <a:p>
            <a:r>
              <a:rPr lang="nl-NL" baseline="0" dirty="0" smtClean="0"/>
              <a:t>The name is </a:t>
            </a:r>
            <a:r>
              <a:rPr lang="nl-NL" baseline="0" dirty="0" err="1" smtClean="0"/>
              <a:t>composed</a:t>
            </a:r>
            <a:r>
              <a:rPr lang="nl-NL" baseline="0" dirty="0" smtClean="0"/>
              <a:t> of </a:t>
            </a:r>
            <a:r>
              <a:rPr lang="nl-NL" baseline="0" dirty="0" err="1" smtClean="0"/>
              <a:t>two</a:t>
            </a:r>
            <a:r>
              <a:rPr lang="nl-NL" baseline="0" dirty="0" smtClean="0"/>
              <a:t> </a:t>
            </a:r>
            <a:r>
              <a:rPr lang="nl-NL" baseline="0" dirty="0" err="1" smtClean="0"/>
              <a:t>terms</a:t>
            </a:r>
            <a:r>
              <a:rPr lang="nl-NL" baseline="0" dirty="0" smtClean="0"/>
              <a:t>: </a:t>
            </a:r>
            <a:r>
              <a:rPr lang="nl-NL" baseline="0" dirty="0" err="1" smtClean="0"/>
              <a:t>symbiosis</a:t>
            </a:r>
            <a:r>
              <a:rPr lang="nl-NL" baseline="0" dirty="0" smtClean="0"/>
              <a:t> and </a:t>
            </a:r>
            <a:r>
              <a:rPr lang="nl-NL" baseline="0" dirty="0" err="1" smtClean="0"/>
              <a:t>bionics</a:t>
            </a:r>
            <a:r>
              <a:rPr lang="nl-NL" baseline="0" dirty="0" smtClean="0"/>
              <a:t>. </a:t>
            </a:r>
            <a:r>
              <a:rPr lang="nl-NL" baseline="0" dirty="0" err="1" smtClean="0"/>
              <a:t>Symbiosis</a:t>
            </a:r>
            <a:r>
              <a:rPr lang="nl-NL" baseline="0" dirty="0" smtClean="0"/>
              <a:t> is the </a:t>
            </a:r>
            <a:r>
              <a:rPr lang="nl-NL" baseline="0" dirty="0" err="1" smtClean="0"/>
              <a:t>way</a:t>
            </a:r>
            <a:r>
              <a:rPr lang="nl-NL" baseline="0" dirty="0" smtClean="0"/>
              <a:t> of </a:t>
            </a:r>
            <a:r>
              <a:rPr lang="nl-NL" baseline="0" dirty="0" err="1" smtClean="0"/>
              <a:t>two</a:t>
            </a:r>
            <a:r>
              <a:rPr lang="nl-NL" baseline="0" dirty="0" smtClean="0"/>
              <a:t> species living (/</a:t>
            </a:r>
            <a:r>
              <a:rPr lang="nl-NL" baseline="0" dirty="0" err="1" smtClean="0"/>
              <a:t>working</a:t>
            </a:r>
            <a:r>
              <a:rPr lang="nl-NL" baseline="0" dirty="0" smtClean="0"/>
              <a:t>) </a:t>
            </a:r>
            <a:r>
              <a:rPr lang="nl-NL" baseline="0" dirty="0" err="1" smtClean="0"/>
              <a:t>together</a:t>
            </a:r>
            <a:r>
              <a:rPr lang="nl-NL" baseline="0" dirty="0" smtClean="0"/>
              <a:t> and </a:t>
            </a:r>
            <a:r>
              <a:rPr lang="nl-NL" baseline="0" dirty="0" err="1" smtClean="0"/>
              <a:t>bionics</a:t>
            </a:r>
            <a:r>
              <a:rPr lang="nl-NL" baseline="0" dirty="0" smtClean="0"/>
              <a:t> </a:t>
            </a:r>
            <a:r>
              <a:rPr lang="nl-NL" baseline="0" dirty="0" err="1" smtClean="0"/>
              <a:t>means</a:t>
            </a:r>
            <a:r>
              <a:rPr lang="nl-NL" baseline="0" dirty="0" smtClean="0"/>
              <a:t> </a:t>
            </a:r>
            <a:r>
              <a:rPr lang="nl-NL" baseline="0" dirty="0" err="1" smtClean="0"/>
              <a:t>using</a:t>
            </a:r>
            <a:r>
              <a:rPr lang="nl-NL" baseline="0" dirty="0" smtClean="0"/>
              <a:t> nature </a:t>
            </a:r>
            <a:r>
              <a:rPr lang="nl-NL" baseline="0" dirty="0" err="1" smtClean="0"/>
              <a:t>mechanisms</a:t>
            </a:r>
            <a:r>
              <a:rPr lang="nl-NL" baseline="0" dirty="0" smtClean="0"/>
              <a:t> in engineering.</a:t>
            </a:r>
            <a:endParaRPr lang="nl-NL" dirty="0" smtClean="0"/>
          </a:p>
          <a:p>
            <a:r>
              <a:rPr lang="nl-NL" dirty="0" err="1" smtClean="0"/>
              <a:t>So</a:t>
            </a:r>
            <a:r>
              <a:rPr lang="nl-NL" dirty="0" smtClean="0"/>
              <a:t> the goal of the </a:t>
            </a:r>
            <a:r>
              <a:rPr lang="nl-NL" dirty="0" err="1" smtClean="0"/>
              <a:t>Symbionics</a:t>
            </a:r>
            <a:r>
              <a:rPr lang="nl-NL" dirty="0" smtClean="0"/>
              <a:t> program is to </a:t>
            </a:r>
            <a:r>
              <a:rPr lang="nl-NL" dirty="0" err="1" smtClean="0"/>
              <a:t>develop</a:t>
            </a:r>
            <a:r>
              <a:rPr lang="nl-NL" dirty="0" smtClean="0"/>
              <a:t> </a:t>
            </a:r>
            <a:r>
              <a:rPr lang="nl-NL" dirty="0" err="1" smtClean="0"/>
              <a:t>assistive</a:t>
            </a:r>
            <a:r>
              <a:rPr lang="nl-NL" dirty="0" smtClean="0"/>
              <a:t> </a:t>
            </a:r>
            <a:r>
              <a:rPr lang="nl-NL" dirty="0" err="1" smtClean="0"/>
              <a:t>devices</a:t>
            </a:r>
            <a:r>
              <a:rPr lang="nl-NL" dirty="0" smtClean="0"/>
              <a:t> </a:t>
            </a:r>
            <a:r>
              <a:rPr lang="nl-NL" dirty="0" err="1" smtClean="0"/>
              <a:t>that</a:t>
            </a:r>
            <a:r>
              <a:rPr lang="nl-NL" dirty="0" smtClean="0"/>
              <a:t> </a:t>
            </a:r>
            <a:r>
              <a:rPr lang="nl-NL" dirty="0" err="1" smtClean="0"/>
              <a:t>adapt</a:t>
            </a:r>
            <a:r>
              <a:rPr lang="nl-NL" dirty="0" smtClean="0"/>
              <a:t> to the user and </a:t>
            </a:r>
            <a:r>
              <a:rPr lang="nl-NL" dirty="0" err="1" smtClean="0"/>
              <a:t>adapt</a:t>
            </a:r>
            <a:r>
              <a:rPr lang="nl-NL" dirty="0" smtClean="0"/>
              <a:t> to the environment, </a:t>
            </a:r>
            <a:r>
              <a:rPr lang="nl-NL" dirty="0" err="1" smtClean="0"/>
              <a:t>depending</a:t>
            </a:r>
            <a:r>
              <a:rPr lang="nl-NL" dirty="0" smtClean="0"/>
              <a:t> </a:t>
            </a:r>
            <a:r>
              <a:rPr lang="nl-NL" dirty="0" err="1" smtClean="0"/>
              <a:t>on</a:t>
            </a:r>
            <a:r>
              <a:rPr lang="nl-NL" dirty="0" smtClean="0"/>
              <a:t> the </a:t>
            </a:r>
            <a:r>
              <a:rPr lang="nl-NL" dirty="0" err="1" smtClean="0"/>
              <a:t>task</a:t>
            </a:r>
            <a:r>
              <a:rPr lang="nl-NL" dirty="0" smtClean="0"/>
              <a:t>. </a:t>
            </a:r>
            <a:r>
              <a:rPr lang="nl-NL" dirty="0" err="1" smtClean="0"/>
              <a:t>So</a:t>
            </a:r>
            <a:r>
              <a:rPr lang="nl-NL" dirty="0" smtClean="0"/>
              <a:t> the </a:t>
            </a:r>
            <a:r>
              <a:rPr lang="nl-NL" dirty="0" err="1" smtClean="0"/>
              <a:t>devices</a:t>
            </a:r>
            <a:r>
              <a:rPr lang="nl-NL" dirty="0" smtClean="0"/>
              <a:t> </a:t>
            </a:r>
            <a:r>
              <a:rPr lang="nl-NL" dirty="0" err="1" smtClean="0"/>
              <a:t>should</a:t>
            </a:r>
            <a:r>
              <a:rPr lang="nl-NL" dirty="0" smtClean="0"/>
              <a:t> </a:t>
            </a:r>
            <a:r>
              <a:rPr lang="nl-NL" dirty="0" err="1" smtClean="0"/>
              <a:t>adapt</a:t>
            </a:r>
            <a:r>
              <a:rPr lang="nl-NL" dirty="0" smtClean="0"/>
              <a:t> to the user and </a:t>
            </a:r>
            <a:r>
              <a:rPr lang="nl-NL" dirty="0" err="1" smtClean="0"/>
              <a:t>not</a:t>
            </a:r>
            <a:r>
              <a:rPr lang="nl-NL" baseline="0" dirty="0" smtClean="0"/>
              <a:t> the </a:t>
            </a:r>
            <a:r>
              <a:rPr lang="nl-NL" baseline="0" dirty="0" err="1" smtClean="0"/>
              <a:t>other</a:t>
            </a:r>
            <a:r>
              <a:rPr lang="nl-NL" baseline="0" dirty="0" smtClean="0"/>
              <a:t> </a:t>
            </a:r>
            <a:r>
              <a:rPr lang="nl-NL" baseline="0" dirty="0" err="1" smtClean="0"/>
              <a:t>way</a:t>
            </a:r>
            <a:r>
              <a:rPr lang="nl-NL" baseline="0" dirty="0" smtClean="0"/>
              <a:t> </a:t>
            </a:r>
            <a:r>
              <a:rPr lang="nl-NL" baseline="0" dirty="0" err="1" smtClean="0"/>
              <a:t>around</a:t>
            </a:r>
            <a:r>
              <a:rPr lang="nl-NL" baseline="0" dirty="0" smtClean="0"/>
              <a:t>.</a:t>
            </a:r>
            <a:endParaRPr lang="nl-NL" dirty="0" smtClean="0"/>
          </a:p>
          <a:p>
            <a:r>
              <a:rPr lang="nl-NL" dirty="0" err="1" smtClean="0"/>
              <a:t>Today</a:t>
            </a:r>
            <a:r>
              <a:rPr lang="nl-NL" baseline="0" dirty="0" smtClean="0"/>
              <a:t> we </a:t>
            </a:r>
            <a:r>
              <a:rPr lang="nl-NL" baseline="0" dirty="0" err="1" smtClean="0"/>
              <a:t>will</a:t>
            </a:r>
            <a:r>
              <a:rPr lang="nl-NL" baseline="0" dirty="0" smtClean="0"/>
              <a:t> </a:t>
            </a:r>
            <a:r>
              <a:rPr lang="nl-NL" baseline="0" dirty="0" err="1" smtClean="0"/>
              <a:t>give</a:t>
            </a:r>
            <a:r>
              <a:rPr lang="nl-NL" baseline="0" dirty="0" smtClean="0"/>
              <a:t> </a:t>
            </a:r>
            <a:r>
              <a:rPr lang="nl-NL" baseline="0" dirty="0" err="1" smtClean="0"/>
              <a:t>an</a:t>
            </a:r>
            <a:r>
              <a:rPr lang="nl-NL" baseline="0" dirty="0" smtClean="0"/>
              <a:t> </a:t>
            </a:r>
            <a:r>
              <a:rPr lang="nl-NL" baseline="0" dirty="0" err="1" smtClean="0"/>
              <a:t>insight</a:t>
            </a:r>
            <a:r>
              <a:rPr lang="nl-NL" baseline="0" dirty="0" smtClean="0"/>
              <a:t> in </a:t>
            </a:r>
            <a:r>
              <a:rPr lang="nl-NL" baseline="0" dirty="0" err="1" smtClean="0"/>
              <a:t>two</a:t>
            </a:r>
            <a:r>
              <a:rPr lang="nl-NL" baseline="0" dirty="0" smtClean="0"/>
              <a:t> of the </a:t>
            </a:r>
            <a:r>
              <a:rPr lang="nl-NL" baseline="0" dirty="0" err="1" smtClean="0"/>
              <a:t>projects</a:t>
            </a:r>
            <a:r>
              <a:rPr lang="nl-NL" baseline="0" dirty="0" smtClean="0"/>
              <a:t> </a:t>
            </a:r>
            <a:r>
              <a:rPr lang="nl-NL" baseline="0" dirty="0" err="1" smtClean="0"/>
              <a:t>within</a:t>
            </a:r>
            <a:r>
              <a:rPr lang="nl-NL" baseline="0" dirty="0" smtClean="0"/>
              <a:t> the </a:t>
            </a:r>
            <a:r>
              <a:rPr lang="nl-NL" baseline="0" dirty="0" err="1" smtClean="0"/>
              <a:t>symbionics</a:t>
            </a:r>
            <a:r>
              <a:rPr lang="nl-NL" baseline="0" dirty="0" smtClean="0"/>
              <a:t> program.</a:t>
            </a:r>
            <a:endParaRPr lang="nl-NL" dirty="0" smtClean="0"/>
          </a:p>
        </p:txBody>
      </p:sp>
      <p:sp>
        <p:nvSpPr>
          <p:cNvPr id="4" name="Tijdelijke aanduiding voor dianummer 3"/>
          <p:cNvSpPr>
            <a:spLocks noGrp="1"/>
          </p:cNvSpPr>
          <p:nvPr>
            <p:ph type="sldNum" sz="quarter" idx="10"/>
          </p:nvPr>
        </p:nvSpPr>
        <p:spPr/>
        <p:txBody>
          <a:bodyPr/>
          <a:lstStyle/>
          <a:p>
            <a:fld id="{52156593-A717-4973-B346-E2669F640194}"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I’m</a:t>
            </a:r>
            <a:r>
              <a:rPr lang="nl-NL" dirty="0" smtClean="0"/>
              <a:t> </a:t>
            </a:r>
            <a:r>
              <a:rPr lang="nl-NL" dirty="0" err="1" smtClean="0"/>
              <a:t>going</a:t>
            </a:r>
            <a:r>
              <a:rPr lang="nl-NL" dirty="0" smtClean="0"/>
              <a:t> to </a:t>
            </a:r>
            <a:r>
              <a:rPr lang="nl-NL" dirty="0" err="1" smtClean="0"/>
              <a:t>tell</a:t>
            </a:r>
            <a:r>
              <a:rPr lang="nl-NL" dirty="0" smtClean="0"/>
              <a:t> </a:t>
            </a:r>
            <a:r>
              <a:rPr lang="nl-NL" dirty="0" err="1" smtClean="0"/>
              <a:t>you</a:t>
            </a:r>
            <a:r>
              <a:rPr lang="nl-NL" dirty="0" smtClean="0"/>
              <a:t> </a:t>
            </a:r>
            <a:r>
              <a:rPr lang="nl-NL" dirty="0" err="1" smtClean="0"/>
              <a:t>something</a:t>
            </a:r>
            <a:r>
              <a:rPr lang="nl-NL" dirty="0" smtClean="0"/>
              <a:t> </a:t>
            </a:r>
            <a:r>
              <a:rPr lang="nl-NL" dirty="0" err="1" smtClean="0"/>
              <a:t>about</a:t>
            </a:r>
            <a:r>
              <a:rPr lang="nl-NL" dirty="0" smtClean="0"/>
              <a:t> the project</a:t>
            </a:r>
            <a:r>
              <a:rPr lang="nl-NL" baseline="0" dirty="0" smtClean="0"/>
              <a:t> </a:t>
            </a:r>
            <a:r>
              <a:rPr lang="nl-NL" baseline="0" dirty="0" err="1" smtClean="0"/>
              <a:t>about</a:t>
            </a:r>
            <a:r>
              <a:rPr lang="nl-NL" baseline="0" dirty="0" smtClean="0"/>
              <a:t> the </a:t>
            </a:r>
            <a:r>
              <a:rPr lang="nl-NL" baseline="0" dirty="0" err="1" smtClean="0"/>
              <a:t>development</a:t>
            </a:r>
            <a:r>
              <a:rPr lang="nl-NL" baseline="0" dirty="0" smtClean="0"/>
              <a:t> of a </a:t>
            </a:r>
            <a:r>
              <a:rPr lang="nl-NL" baseline="0" dirty="0" err="1" smtClean="0"/>
              <a:t>co-adaptive</a:t>
            </a:r>
            <a:r>
              <a:rPr lang="nl-NL" baseline="0" dirty="0" smtClean="0"/>
              <a:t> support of the </a:t>
            </a:r>
            <a:r>
              <a:rPr lang="nl-NL" baseline="0" dirty="0" err="1" smtClean="0"/>
              <a:t>trunk</a:t>
            </a:r>
            <a:r>
              <a:rPr lang="nl-NL" baseline="0" dirty="0" smtClean="0"/>
              <a:t> and </a:t>
            </a:r>
            <a:r>
              <a:rPr lang="nl-NL" baseline="0" dirty="0" err="1" smtClean="0"/>
              <a:t>head</a:t>
            </a:r>
            <a:r>
              <a:rPr lang="nl-NL" baseline="0" dirty="0" smtClean="0"/>
              <a:t>. My name is Laura and I </a:t>
            </a:r>
            <a:r>
              <a:rPr lang="nl-NL" baseline="0" dirty="0" err="1" smtClean="0"/>
              <a:t>work</a:t>
            </a:r>
            <a:r>
              <a:rPr lang="nl-NL" baseline="0" dirty="0" smtClean="0"/>
              <a:t> </a:t>
            </a:r>
            <a:r>
              <a:rPr lang="nl-NL" baseline="0" dirty="0" err="1" smtClean="0"/>
              <a:t>within</a:t>
            </a:r>
            <a:r>
              <a:rPr lang="nl-NL" baseline="0" dirty="0" smtClean="0"/>
              <a:t> </a:t>
            </a:r>
            <a:r>
              <a:rPr lang="nl-NL" baseline="0" dirty="0" err="1" smtClean="0"/>
              <a:t>this</a:t>
            </a:r>
            <a:r>
              <a:rPr lang="nl-NL" baseline="0" dirty="0" smtClean="0"/>
              <a:t> project as researcher </a:t>
            </a:r>
            <a:r>
              <a:rPr lang="nl-NL" baseline="0" dirty="0" err="1" smtClean="0"/>
              <a:t>together</a:t>
            </a:r>
            <a:r>
              <a:rPr lang="nl-NL" baseline="0" dirty="0" smtClean="0"/>
              <a:t> </a:t>
            </a:r>
            <a:r>
              <a:rPr lang="nl-NL" baseline="0" dirty="0" err="1" smtClean="0"/>
              <a:t>with</a:t>
            </a:r>
            <a:r>
              <a:rPr lang="nl-NL" baseline="0" dirty="0" smtClean="0"/>
              <a:t> Nauzef and Stergios. I </a:t>
            </a:r>
            <a:r>
              <a:rPr lang="nl-NL" baseline="0" dirty="0" err="1" smtClean="0"/>
              <a:t>will</a:t>
            </a:r>
            <a:r>
              <a:rPr lang="nl-NL" baseline="0" dirty="0" smtClean="0"/>
              <a:t> </a:t>
            </a:r>
            <a:r>
              <a:rPr lang="nl-NL" baseline="0" dirty="0" err="1" smtClean="0"/>
              <a:t>explain</a:t>
            </a:r>
            <a:r>
              <a:rPr lang="nl-NL" baseline="0" dirty="0" smtClean="0"/>
              <a:t> the word </a:t>
            </a:r>
            <a:r>
              <a:rPr lang="nl-NL" baseline="0" dirty="0" err="1" smtClean="0"/>
              <a:t>co-adaptive</a:t>
            </a:r>
            <a:r>
              <a:rPr lang="nl-NL" baseline="0" dirty="0" smtClean="0"/>
              <a:t> later </a:t>
            </a:r>
            <a:r>
              <a:rPr lang="nl-NL" baseline="0" dirty="0" err="1" smtClean="0"/>
              <a:t>on</a:t>
            </a:r>
            <a:r>
              <a:rPr lang="nl-NL" baseline="0" dirty="0" smtClean="0"/>
              <a:t>.</a:t>
            </a:r>
            <a:endParaRPr lang="nl-NL" dirty="0" smtClean="0"/>
          </a:p>
        </p:txBody>
      </p:sp>
      <p:sp>
        <p:nvSpPr>
          <p:cNvPr id="4" name="Tijdelijke aanduiding voor dianummer 3"/>
          <p:cNvSpPr>
            <a:spLocks noGrp="1"/>
          </p:cNvSpPr>
          <p:nvPr>
            <p:ph type="sldNum" sz="quarter" idx="10"/>
          </p:nvPr>
        </p:nvSpPr>
        <p:spPr/>
        <p:txBody>
          <a:bodyPr/>
          <a:lstStyle/>
          <a:p>
            <a:fld id="{52156593-A717-4973-B346-E2669F640194}"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Char char="•"/>
            </a:pPr>
            <a:r>
              <a:rPr lang="nl-NL" dirty="0" err="1" smtClean="0"/>
              <a:t>It</a:t>
            </a:r>
            <a:r>
              <a:rPr lang="nl-NL" dirty="0" smtClean="0"/>
              <a:t> is important</a:t>
            </a:r>
            <a:r>
              <a:rPr lang="nl-NL" baseline="0" dirty="0" smtClean="0"/>
              <a:t> for </a:t>
            </a:r>
            <a:r>
              <a:rPr lang="nl-NL" baseline="0" dirty="0" err="1" smtClean="0"/>
              <a:t>daily</a:t>
            </a:r>
            <a:r>
              <a:rPr lang="nl-NL" baseline="0" dirty="0" smtClean="0"/>
              <a:t> </a:t>
            </a:r>
            <a:r>
              <a:rPr lang="nl-NL" baseline="0" dirty="0" err="1" smtClean="0"/>
              <a:t>activities</a:t>
            </a:r>
            <a:r>
              <a:rPr lang="nl-NL" baseline="0" dirty="0" smtClean="0"/>
              <a:t> to </a:t>
            </a:r>
            <a:r>
              <a:rPr lang="nl-NL" baseline="0" dirty="0" err="1" smtClean="0"/>
              <a:t>be</a:t>
            </a:r>
            <a:r>
              <a:rPr lang="nl-NL" baseline="0" dirty="0" smtClean="0"/>
              <a:t> </a:t>
            </a:r>
            <a:r>
              <a:rPr lang="nl-NL" baseline="0" dirty="0" err="1" smtClean="0"/>
              <a:t>able</a:t>
            </a:r>
            <a:r>
              <a:rPr lang="nl-NL" baseline="0" dirty="0" smtClean="0"/>
              <a:t> to </a:t>
            </a:r>
            <a:r>
              <a:rPr lang="nl-NL" baseline="0" dirty="0" err="1" smtClean="0"/>
              <a:t>position</a:t>
            </a:r>
            <a:r>
              <a:rPr lang="nl-NL" baseline="0" dirty="0" smtClean="0"/>
              <a:t> the hand in a </a:t>
            </a:r>
            <a:r>
              <a:rPr lang="nl-NL" baseline="0" dirty="0" err="1" smtClean="0"/>
              <a:t>large</a:t>
            </a:r>
            <a:r>
              <a:rPr lang="nl-NL" baseline="0" dirty="0" smtClean="0"/>
              <a:t> </a:t>
            </a:r>
            <a:r>
              <a:rPr lang="nl-NL" baseline="0" dirty="0" err="1" smtClean="0"/>
              <a:t>area</a:t>
            </a:r>
            <a:r>
              <a:rPr lang="nl-NL" baseline="0" dirty="0" smtClean="0"/>
              <a:t> </a:t>
            </a:r>
            <a:r>
              <a:rPr lang="nl-NL" baseline="0" dirty="0" err="1" smtClean="0"/>
              <a:t>around</a:t>
            </a:r>
            <a:r>
              <a:rPr lang="nl-NL" baseline="0" dirty="0" smtClean="0"/>
              <a:t> the body, </a:t>
            </a:r>
            <a:r>
              <a:rPr lang="nl-NL" baseline="0" dirty="0" err="1" smtClean="0"/>
              <a:t>especially</a:t>
            </a:r>
            <a:r>
              <a:rPr lang="nl-NL" baseline="0" dirty="0" smtClean="0"/>
              <a:t> </a:t>
            </a:r>
            <a:r>
              <a:rPr lang="nl-NL" baseline="0" dirty="0" err="1" smtClean="0"/>
              <a:t>when</a:t>
            </a:r>
            <a:r>
              <a:rPr lang="nl-NL" baseline="0" dirty="0" smtClean="0"/>
              <a:t> </a:t>
            </a:r>
            <a:r>
              <a:rPr lang="nl-NL" baseline="0" dirty="0" err="1" smtClean="0"/>
              <a:t>you</a:t>
            </a:r>
            <a:r>
              <a:rPr lang="nl-NL" baseline="0" dirty="0" smtClean="0"/>
              <a:t> are </a:t>
            </a:r>
            <a:r>
              <a:rPr lang="nl-NL" baseline="0" dirty="0" err="1" smtClean="0"/>
              <a:t>confined</a:t>
            </a:r>
            <a:r>
              <a:rPr lang="nl-NL" baseline="0" dirty="0" smtClean="0"/>
              <a:t> to the </a:t>
            </a:r>
            <a:r>
              <a:rPr lang="nl-NL" baseline="0" dirty="0" err="1" smtClean="0"/>
              <a:t>wheelchair</a:t>
            </a:r>
            <a:r>
              <a:rPr lang="nl-NL" baseline="0" dirty="0" smtClean="0"/>
              <a:t>. </a:t>
            </a:r>
            <a:r>
              <a:rPr lang="nl-NL" baseline="0" dirty="0" err="1" smtClean="0"/>
              <a:t>This</a:t>
            </a:r>
            <a:r>
              <a:rPr lang="nl-NL" baseline="0" dirty="0" smtClean="0"/>
              <a:t> is </a:t>
            </a:r>
            <a:r>
              <a:rPr lang="nl-NL" baseline="0" dirty="0" err="1" smtClean="0"/>
              <a:t>only</a:t>
            </a:r>
            <a:r>
              <a:rPr lang="nl-NL" baseline="0" dirty="0" smtClean="0"/>
              <a:t> </a:t>
            </a:r>
            <a:r>
              <a:rPr lang="nl-NL" baseline="0" dirty="0" err="1" smtClean="0"/>
              <a:t>possible</a:t>
            </a:r>
            <a:r>
              <a:rPr lang="nl-NL" baseline="0" dirty="0" smtClean="0"/>
              <a:t> </a:t>
            </a:r>
            <a:r>
              <a:rPr lang="nl-NL" baseline="0" dirty="0" err="1" smtClean="0"/>
              <a:t>when</a:t>
            </a:r>
            <a:r>
              <a:rPr lang="nl-NL" baseline="0" dirty="0" smtClean="0"/>
              <a:t> </a:t>
            </a:r>
            <a:r>
              <a:rPr lang="nl-NL" baseline="0" dirty="0" err="1" smtClean="0"/>
              <a:t>you</a:t>
            </a:r>
            <a:r>
              <a:rPr lang="nl-NL" baseline="0" dirty="0" smtClean="0"/>
              <a:t> move </a:t>
            </a:r>
            <a:r>
              <a:rPr lang="nl-NL" baseline="0" dirty="0" err="1" smtClean="0"/>
              <a:t>your</a:t>
            </a:r>
            <a:r>
              <a:rPr lang="nl-NL" baseline="0" dirty="0" smtClean="0"/>
              <a:t> </a:t>
            </a:r>
            <a:r>
              <a:rPr lang="nl-NL" baseline="0" dirty="0" err="1" smtClean="0"/>
              <a:t>trunk</a:t>
            </a:r>
            <a:r>
              <a:rPr lang="nl-NL" baseline="0" dirty="0" smtClean="0"/>
              <a:t> as </a:t>
            </a:r>
            <a:r>
              <a:rPr lang="nl-NL" baseline="0" dirty="0" err="1" smtClean="0"/>
              <a:t>well</a:t>
            </a:r>
            <a:r>
              <a:rPr lang="nl-NL" baseline="0" dirty="0" smtClean="0"/>
              <a:t>, as </a:t>
            </a:r>
            <a:r>
              <a:rPr lang="nl-NL" baseline="0" dirty="0" err="1" smtClean="0"/>
              <a:t>you</a:t>
            </a:r>
            <a:r>
              <a:rPr lang="nl-NL" baseline="0" dirty="0" smtClean="0"/>
              <a:t> </a:t>
            </a:r>
            <a:r>
              <a:rPr lang="nl-NL" baseline="0" dirty="0" err="1" smtClean="0"/>
              <a:t>can</a:t>
            </a:r>
            <a:r>
              <a:rPr lang="nl-NL" baseline="0" dirty="0" smtClean="0"/>
              <a:t> </a:t>
            </a:r>
            <a:r>
              <a:rPr lang="nl-NL" baseline="0" dirty="0" err="1" smtClean="0"/>
              <a:t>see</a:t>
            </a:r>
            <a:r>
              <a:rPr lang="nl-NL" baseline="0" dirty="0" smtClean="0"/>
              <a:t> in the picture </a:t>
            </a:r>
            <a:r>
              <a:rPr lang="nl-NL" baseline="0" dirty="0" err="1" smtClean="0"/>
              <a:t>with</a:t>
            </a:r>
            <a:r>
              <a:rPr lang="nl-NL" baseline="0" dirty="0" smtClean="0"/>
              <a:t> </a:t>
            </a:r>
            <a:r>
              <a:rPr lang="nl-NL" baseline="0" dirty="0" err="1" smtClean="0"/>
              <a:t>reaching</a:t>
            </a:r>
            <a:r>
              <a:rPr lang="nl-NL" baseline="0" dirty="0" smtClean="0"/>
              <a:t>. The </a:t>
            </a:r>
            <a:r>
              <a:rPr lang="nl-NL" baseline="0" dirty="0" err="1" smtClean="0"/>
              <a:t>position</a:t>
            </a:r>
            <a:r>
              <a:rPr lang="nl-NL" baseline="0" dirty="0" smtClean="0"/>
              <a:t> of the </a:t>
            </a:r>
            <a:r>
              <a:rPr lang="nl-NL" baseline="0" dirty="0" err="1" smtClean="0"/>
              <a:t>head</a:t>
            </a:r>
            <a:r>
              <a:rPr lang="nl-NL" baseline="0" dirty="0" smtClean="0"/>
              <a:t> </a:t>
            </a:r>
            <a:r>
              <a:rPr lang="nl-NL" baseline="0" dirty="0" err="1" smtClean="0"/>
              <a:t>can</a:t>
            </a:r>
            <a:r>
              <a:rPr lang="nl-NL" baseline="0" dirty="0" smtClean="0"/>
              <a:t> </a:t>
            </a:r>
            <a:r>
              <a:rPr lang="nl-NL" baseline="0" dirty="0" err="1" smtClean="0"/>
              <a:t>also</a:t>
            </a:r>
            <a:r>
              <a:rPr lang="nl-NL" baseline="0" dirty="0" smtClean="0"/>
              <a:t> </a:t>
            </a:r>
            <a:r>
              <a:rPr lang="nl-NL" baseline="0" dirty="0" err="1" smtClean="0"/>
              <a:t>not</a:t>
            </a:r>
            <a:r>
              <a:rPr lang="nl-NL" baseline="0" dirty="0" smtClean="0"/>
              <a:t> been </a:t>
            </a:r>
            <a:r>
              <a:rPr lang="nl-NL" baseline="0" dirty="0" err="1" smtClean="0"/>
              <a:t>seen</a:t>
            </a:r>
            <a:r>
              <a:rPr lang="nl-NL" baseline="0" dirty="0" smtClean="0"/>
              <a:t> </a:t>
            </a:r>
            <a:r>
              <a:rPr lang="nl-NL" baseline="0" dirty="0" err="1" smtClean="0"/>
              <a:t>seperately</a:t>
            </a:r>
            <a:r>
              <a:rPr lang="nl-NL" baseline="0" dirty="0" smtClean="0"/>
              <a:t>, </a:t>
            </a:r>
            <a:r>
              <a:rPr lang="nl-NL" baseline="0" dirty="0" err="1" smtClean="0"/>
              <a:t>whereby</a:t>
            </a:r>
            <a:r>
              <a:rPr lang="nl-NL" baseline="0" dirty="0" smtClean="0"/>
              <a:t> the </a:t>
            </a:r>
            <a:r>
              <a:rPr lang="nl-NL" baseline="0" dirty="0" err="1" smtClean="0"/>
              <a:t>head</a:t>
            </a:r>
            <a:r>
              <a:rPr lang="nl-NL" baseline="0" dirty="0" smtClean="0"/>
              <a:t> </a:t>
            </a:r>
            <a:r>
              <a:rPr lang="nl-NL" baseline="0" dirty="0" err="1" smtClean="0"/>
              <a:t>also</a:t>
            </a:r>
            <a:r>
              <a:rPr lang="nl-NL" baseline="0" dirty="0" smtClean="0"/>
              <a:t> provides important </a:t>
            </a:r>
            <a:r>
              <a:rPr lang="nl-NL" baseline="0" dirty="0" err="1" smtClean="0"/>
              <a:t>visual</a:t>
            </a:r>
            <a:r>
              <a:rPr lang="nl-NL" baseline="0" dirty="0" smtClean="0"/>
              <a:t> and </a:t>
            </a:r>
            <a:r>
              <a:rPr lang="nl-NL" baseline="0" dirty="0" err="1" smtClean="0"/>
              <a:t>balance</a:t>
            </a:r>
            <a:r>
              <a:rPr lang="nl-NL" baseline="0" dirty="0" smtClean="0"/>
              <a:t> input. </a:t>
            </a:r>
            <a:r>
              <a:rPr lang="nl-NL" baseline="0" dirty="0" err="1" smtClean="0"/>
              <a:t>Like</a:t>
            </a:r>
            <a:r>
              <a:rPr lang="nl-NL" baseline="0" dirty="0" smtClean="0"/>
              <a:t> </a:t>
            </a:r>
            <a:r>
              <a:rPr lang="nl-NL" baseline="0" dirty="0" err="1" smtClean="0"/>
              <a:t>you</a:t>
            </a:r>
            <a:r>
              <a:rPr lang="nl-NL" baseline="0" dirty="0" smtClean="0"/>
              <a:t> </a:t>
            </a:r>
            <a:r>
              <a:rPr lang="nl-NL" baseline="0" dirty="0" err="1" smtClean="0"/>
              <a:t>can</a:t>
            </a:r>
            <a:r>
              <a:rPr lang="nl-NL" baseline="0" dirty="0" smtClean="0"/>
              <a:t> </a:t>
            </a:r>
            <a:r>
              <a:rPr lang="nl-NL" baseline="0" dirty="0" err="1" smtClean="0"/>
              <a:t>see</a:t>
            </a:r>
            <a:r>
              <a:rPr lang="nl-NL" baseline="0" dirty="0" smtClean="0"/>
              <a:t> in the picture of the </a:t>
            </a:r>
            <a:r>
              <a:rPr lang="nl-NL" baseline="0" dirty="0" err="1" smtClean="0"/>
              <a:t>girl</a:t>
            </a:r>
            <a:r>
              <a:rPr lang="nl-NL" baseline="0" dirty="0" smtClean="0"/>
              <a:t> </a:t>
            </a:r>
            <a:r>
              <a:rPr lang="nl-NL" baseline="0" dirty="0" err="1" smtClean="0"/>
              <a:t>playing</a:t>
            </a:r>
            <a:r>
              <a:rPr lang="nl-NL" baseline="0" dirty="0" smtClean="0"/>
              <a:t> tennis, </a:t>
            </a:r>
            <a:r>
              <a:rPr lang="nl-NL" baseline="0" dirty="0" err="1" smtClean="0"/>
              <a:t>it</a:t>
            </a:r>
            <a:r>
              <a:rPr lang="nl-NL" baseline="0" dirty="0" smtClean="0"/>
              <a:t> is important </a:t>
            </a:r>
            <a:r>
              <a:rPr lang="nl-NL" baseline="0" dirty="0" err="1" smtClean="0"/>
              <a:t>that</a:t>
            </a:r>
            <a:r>
              <a:rPr lang="nl-NL" baseline="0" dirty="0" smtClean="0"/>
              <a:t> </a:t>
            </a:r>
            <a:r>
              <a:rPr lang="nl-NL" baseline="0" dirty="0" err="1" smtClean="0"/>
              <a:t>she</a:t>
            </a:r>
            <a:r>
              <a:rPr lang="nl-NL" baseline="0" dirty="0" smtClean="0"/>
              <a:t> </a:t>
            </a:r>
            <a:r>
              <a:rPr lang="nl-NL" baseline="0" dirty="0" err="1" smtClean="0"/>
              <a:t>can</a:t>
            </a:r>
            <a:r>
              <a:rPr lang="nl-NL" baseline="0" dirty="0" smtClean="0"/>
              <a:t> </a:t>
            </a:r>
            <a:r>
              <a:rPr lang="nl-NL" baseline="0" dirty="0" err="1" smtClean="0"/>
              <a:t>see</a:t>
            </a:r>
            <a:r>
              <a:rPr lang="nl-NL" baseline="0" dirty="0" smtClean="0"/>
              <a:t> </a:t>
            </a:r>
            <a:r>
              <a:rPr lang="nl-NL" baseline="0" dirty="0" err="1" smtClean="0"/>
              <a:t>were</a:t>
            </a:r>
            <a:r>
              <a:rPr lang="nl-NL" baseline="0" dirty="0" smtClean="0"/>
              <a:t> the </a:t>
            </a:r>
            <a:r>
              <a:rPr lang="nl-NL" baseline="0" dirty="0" err="1" smtClean="0"/>
              <a:t>ball</a:t>
            </a:r>
            <a:r>
              <a:rPr lang="nl-NL" baseline="0" dirty="0" smtClean="0"/>
              <a:t> is and </a:t>
            </a:r>
            <a:r>
              <a:rPr lang="nl-NL" baseline="0" dirty="0" err="1" smtClean="0"/>
              <a:t>that</a:t>
            </a:r>
            <a:r>
              <a:rPr lang="nl-NL" baseline="0" dirty="0" smtClean="0"/>
              <a:t> </a:t>
            </a:r>
            <a:r>
              <a:rPr lang="nl-NL" baseline="0" dirty="0" err="1" smtClean="0"/>
              <a:t>she</a:t>
            </a:r>
            <a:r>
              <a:rPr lang="nl-NL" baseline="0" dirty="0" smtClean="0"/>
              <a:t> </a:t>
            </a:r>
            <a:r>
              <a:rPr lang="nl-NL" baseline="0" dirty="0" err="1" smtClean="0"/>
              <a:t>can</a:t>
            </a:r>
            <a:r>
              <a:rPr lang="nl-NL" baseline="0" dirty="0" smtClean="0"/>
              <a:t> </a:t>
            </a:r>
            <a:r>
              <a:rPr lang="nl-NL" baseline="0" dirty="0" err="1" smtClean="0"/>
              <a:t>coordinate</a:t>
            </a:r>
            <a:r>
              <a:rPr lang="nl-NL" baseline="0" dirty="0" smtClean="0"/>
              <a:t> her arm to hit the </a:t>
            </a:r>
            <a:r>
              <a:rPr lang="nl-NL" baseline="0" dirty="0" err="1" smtClean="0"/>
              <a:t>ball</a:t>
            </a:r>
            <a:r>
              <a:rPr lang="nl-NL" baseline="0" dirty="0" smtClean="0"/>
              <a:t>. </a:t>
            </a:r>
            <a:r>
              <a:rPr lang="nl-NL" baseline="0" dirty="0" err="1" smtClean="0"/>
              <a:t>So</a:t>
            </a:r>
            <a:r>
              <a:rPr lang="nl-NL" baseline="0" dirty="0" smtClean="0"/>
              <a:t> the </a:t>
            </a:r>
            <a:r>
              <a:rPr lang="nl-NL" baseline="0" dirty="0" err="1" smtClean="0"/>
              <a:t>interaction</a:t>
            </a:r>
            <a:r>
              <a:rPr lang="nl-NL" baseline="0" dirty="0" smtClean="0"/>
              <a:t> </a:t>
            </a:r>
            <a:r>
              <a:rPr lang="nl-NL" baseline="0" dirty="0" err="1" smtClean="0"/>
              <a:t>between</a:t>
            </a:r>
            <a:r>
              <a:rPr lang="nl-NL" baseline="0" dirty="0" smtClean="0"/>
              <a:t> the arm, </a:t>
            </a:r>
            <a:r>
              <a:rPr lang="nl-NL" baseline="0" dirty="0" err="1" smtClean="0"/>
              <a:t>trunk</a:t>
            </a:r>
            <a:r>
              <a:rPr lang="nl-NL" baseline="0" dirty="0" smtClean="0"/>
              <a:t> and </a:t>
            </a:r>
            <a:r>
              <a:rPr lang="nl-NL" baseline="0" dirty="0" err="1" smtClean="0"/>
              <a:t>head</a:t>
            </a:r>
            <a:r>
              <a:rPr lang="nl-NL" baseline="0" dirty="0" smtClean="0"/>
              <a:t> are </a:t>
            </a:r>
            <a:r>
              <a:rPr lang="nl-NL" baseline="0" dirty="0" err="1" smtClean="0"/>
              <a:t>very</a:t>
            </a:r>
            <a:r>
              <a:rPr lang="nl-NL" baseline="0" dirty="0" smtClean="0"/>
              <a:t> important in </a:t>
            </a:r>
            <a:r>
              <a:rPr lang="nl-NL" baseline="0" dirty="0" err="1" smtClean="0"/>
              <a:t>activities</a:t>
            </a:r>
            <a:r>
              <a:rPr lang="nl-NL" baseline="0" dirty="0" smtClean="0"/>
              <a:t> of </a:t>
            </a:r>
            <a:r>
              <a:rPr lang="nl-NL" baseline="0" dirty="0" err="1" smtClean="0"/>
              <a:t>daily</a:t>
            </a:r>
            <a:r>
              <a:rPr lang="nl-NL" baseline="0" dirty="0" smtClean="0"/>
              <a:t> living.</a:t>
            </a:r>
          </a:p>
          <a:p>
            <a:pPr>
              <a:buFont typeface="Arial" pitchFamily="34" charset="0"/>
              <a:buChar char="•"/>
            </a:pPr>
            <a:r>
              <a:rPr lang="nl-NL" baseline="0" dirty="0" err="1" smtClean="0"/>
              <a:t>People</a:t>
            </a:r>
            <a:r>
              <a:rPr lang="nl-NL" baseline="0" dirty="0" smtClean="0"/>
              <a:t> </a:t>
            </a:r>
            <a:r>
              <a:rPr lang="nl-NL" baseline="0" dirty="0" err="1" smtClean="0"/>
              <a:t>with</a:t>
            </a:r>
            <a:r>
              <a:rPr lang="nl-NL" baseline="0" dirty="0" smtClean="0"/>
              <a:t> </a:t>
            </a:r>
            <a:r>
              <a:rPr lang="nl-NL" baseline="0" dirty="0" err="1" smtClean="0"/>
              <a:t>flaccid</a:t>
            </a:r>
            <a:r>
              <a:rPr lang="nl-NL" baseline="0" dirty="0" smtClean="0"/>
              <a:t> </a:t>
            </a:r>
            <a:r>
              <a:rPr lang="nl-NL" baseline="0" dirty="0" err="1" smtClean="0"/>
              <a:t>or</a:t>
            </a:r>
            <a:r>
              <a:rPr lang="nl-NL" baseline="0" dirty="0" smtClean="0"/>
              <a:t> </a:t>
            </a:r>
            <a:r>
              <a:rPr lang="nl-NL" baseline="0" dirty="0" err="1" smtClean="0"/>
              <a:t>spastic</a:t>
            </a:r>
            <a:r>
              <a:rPr lang="nl-NL" baseline="0" dirty="0" smtClean="0"/>
              <a:t> </a:t>
            </a:r>
            <a:r>
              <a:rPr lang="nl-NL" baseline="0" dirty="0" err="1" smtClean="0"/>
              <a:t>paresis</a:t>
            </a:r>
            <a:r>
              <a:rPr lang="nl-NL" baseline="0" dirty="0" smtClean="0"/>
              <a:t>, </a:t>
            </a:r>
            <a:r>
              <a:rPr lang="nl-NL" baseline="0" dirty="0" err="1" smtClean="0"/>
              <a:t>including</a:t>
            </a:r>
            <a:r>
              <a:rPr lang="nl-NL" baseline="0" dirty="0" smtClean="0"/>
              <a:t> </a:t>
            </a:r>
            <a:r>
              <a:rPr lang="nl-NL" baseline="0" dirty="0" err="1" smtClean="0"/>
              <a:t>Duchenne</a:t>
            </a:r>
            <a:r>
              <a:rPr lang="nl-NL" baseline="0" dirty="0" smtClean="0"/>
              <a:t>, have </a:t>
            </a:r>
            <a:r>
              <a:rPr lang="nl-NL" baseline="0" dirty="0" err="1" smtClean="0"/>
              <a:t>weak</a:t>
            </a:r>
            <a:r>
              <a:rPr lang="nl-NL" baseline="0" dirty="0" smtClean="0"/>
              <a:t> </a:t>
            </a:r>
            <a:r>
              <a:rPr lang="nl-NL" baseline="0" dirty="0" err="1" smtClean="0"/>
              <a:t>muscles</a:t>
            </a:r>
            <a:r>
              <a:rPr lang="nl-NL" baseline="0" dirty="0" smtClean="0"/>
              <a:t> and </a:t>
            </a:r>
            <a:r>
              <a:rPr lang="nl-NL" baseline="0" dirty="0" err="1" smtClean="0"/>
              <a:t>performing</a:t>
            </a:r>
            <a:r>
              <a:rPr lang="nl-NL" baseline="0" dirty="0" smtClean="0"/>
              <a:t> </a:t>
            </a:r>
            <a:r>
              <a:rPr lang="nl-NL" baseline="0" dirty="0" err="1" smtClean="0"/>
              <a:t>daily</a:t>
            </a:r>
            <a:r>
              <a:rPr lang="nl-NL" baseline="0" dirty="0" smtClean="0"/>
              <a:t> </a:t>
            </a:r>
            <a:r>
              <a:rPr lang="nl-NL" baseline="0" dirty="0" err="1" smtClean="0"/>
              <a:t>activities</a:t>
            </a:r>
            <a:r>
              <a:rPr lang="nl-NL" baseline="0" dirty="0" smtClean="0"/>
              <a:t> </a:t>
            </a:r>
            <a:r>
              <a:rPr lang="nl-NL" baseline="0" dirty="0" err="1" smtClean="0"/>
              <a:t>becomes</a:t>
            </a:r>
            <a:r>
              <a:rPr lang="nl-NL" baseline="0" dirty="0" smtClean="0"/>
              <a:t> more </a:t>
            </a:r>
            <a:r>
              <a:rPr lang="nl-NL" baseline="0" dirty="0" err="1" smtClean="0"/>
              <a:t>difficult</a:t>
            </a:r>
            <a:r>
              <a:rPr lang="nl-NL" baseline="0" dirty="0" smtClean="0"/>
              <a:t>. </a:t>
            </a:r>
            <a:r>
              <a:rPr lang="nl-NL" baseline="0" dirty="0" err="1" smtClean="0"/>
              <a:t>Development</a:t>
            </a:r>
            <a:r>
              <a:rPr lang="nl-NL" baseline="0" dirty="0" smtClean="0"/>
              <a:t> of </a:t>
            </a:r>
            <a:r>
              <a:rPr lang="nl-NL" baseline="0" dirty="0" err="1" smtClean="0"/>
              <a:t>deformations</a:t>
            </a:r>
            <a:r>
              <a:rPr lang="nl-NL" baseline="0" dirty="0" smtClean="0"/>
              <a:t> (</a:t>
            </a:r>
            <a:r>
              <a:rPr lang="nl-NL" baseline="0" dirty="0" err="1" smtClean="0"/>
              <a:t>like</a:t>
            </a:r>
            <a:r>
              <a:rPr lang="nl-NL" baseline="0" dirty="0" smtClean="0"/>
              <a:t> </a:t>
            </a:r>
            <a:r>
              <a:rPr lang="nl-NL" baseline="0" dirty="0" err="1" smtClean="0"/>
              <a:t>scoliosis</a:t>
            </a:r>
            <a:r>
              <a:rPr lang="nl-NL" baseline="0" dirty="0" smtClean="0"/>
              <a:t> </a:t>
            </a:r>
            <a:r>
              <a:rPr lang="nl-NL" baseline="0" dirty="0" err="1" smtClean="0"/>
              <a:t>or</a:t>
            </a:r>
            <a:r>
              <a:rPr lang="nl-NL" baseline="0" dirty="0" smtClean="0"/>
              <a:t> </a:t>
            </a:r>
            <a:r>
              <a:rPr lang="nl-NL" baseline="0" dirty="0" err="1" smtClean="0"/>
              <a:t>contractures</a:t>
            </a:r>
            <a:r>
              <a:rPr lang="nl-NL" baseline="0" dirty="0" smtClean="0"/>
              <a:t>) have </a:t>
            </a:r>
            <a:r>
              <a:rPr lang="nl-NL" baseline="0" dirty="0" err="1" smtClean="0"/>
              <a:t>also</a:t>
            </a:r>
            <a:r>
              <a:rPr lang="nl-NL" baseline="0" dirty="0" smtClean="0"/>
              <a:t> </a:t>
            </a:r>
            <a:r>
              <a:rPr lang="nl-NL" baseline="0" dirty="0" err="1" smtClean="0"/>
              <a:t>an</a:t>
            </a:r>
            <a:r>
              <a:rPr lang="nl-NL" baseline="0" dirty="0" smtClean="0"/>
              <a:t> </a:t>
            </a:r>
            <a:r>
              <a:rPr lang="nl-NL" baseline="0" dirty="0" err="1" smtClean="0"/>
              <a:t>nagative</a:t>
            </a:r>
            <a:r>
              <a:rPr lang="nl-NL" baseline="0" dirty="0" smtClean="0"/>
              <a:t> </a:t>
            </a:r>
            <a:r>
              <a:rPr lang="nl-NL" baseline="0" dirty="0" err="1" smtClean="0"/>
              <a:t>influence</a:t>
            </a:r>
            <a:r>
              <a:rPr lang="nl-NL" baseline="0" dirty="0" smtClean="0"/>
              <a:t> </a:t>
            </a:r>
            <a:r>
              <a:rPr lang="nl-NL" baseline="0" dirty="0" err="1" smtClean="0"/>
              <a:t>on</a:t>
            </a:r>
            <a:r>
              <a:rPr lang="nl-NL" baseline="0" dirty="0" smtClean="0"/>
              <a:t> the </a:t>
            </a:r>
            <a:r>
              <a:rPr lang="nl-NL" baseline="0" dirty="0" err="1" smtClean="0"/>
              <a:t>movement</a:t>
            </a:r>
            <a:r>
              <a:rPr lang="nl-NL" baseline="0" dirty="0" smtClean="0"/>
              <a:t> and </a:t>
            </a:r>
            <a:r>
              <a:rPr lang="nl-NL" baseline="0" dirty="0" err="1" smtClean="0"/>
              <a:t>therefore</a:t>
            </a:r>
            <a:r>
              <a:rPr lang="nl-NL" baseline="0" dirty="0" smtClean="0"/>
              <a:t> </a:t>
            </a:r>
            <a:r>
              <a:rPr lang="nl-NL" baseline="0" dirty="0" err="1" smtClean="0"/>
              <a:t>performing</a:t>
            </a:r>
            <a:r>
              <a:rPr lang="nl-NL" baseline="0" dirty="0" smtClean="0"/>
              <a:t> </a:t>
            </a:r>
            <a:r>
              <a:rPr lang="nl-NL" baseline="0" dirty="0" err="1" smtClean="0"/>
              <a:t>daily</a:t>
            </a:r>
            <a:r>
              <a:rPr lang="nl-NL" baseline="0" dirty="0" smtClean="0"/>
              <a:t> </a:t>
            </a:r>
            <a:r>
              <a:rPr lang="nl-NL" baseline="0" dirty="0" err="1" smtClean="0"/>
              <a:t>activities</a:t>
            </a:r>
            <a:r>
              <a:rPr lang="nl-NL" baseline="0" dirty="0" smtClean="0"/>
              <a:t>. Last, </a:t>
            </a:r>
            <a:r>
              <a:rPr lang="nl-NL" baseline="0" dirty="0" err="1" smtClean="0"/>
              <a:t>compensatory</a:t>
            </a:r>
            <a:r>
              <a:rPr lang="nl-NL" baseline="0" dirty="0" smtClean="0"/>
              <a:t> </a:t>
            </a:r>
            <a:r>
              <a:rPr lang="nl-NL" baseline="0" dirty="0" err="1" smtClean="0"/>
              <a:t>strategies</a:t>
            </a:r>
            <a:r>
              <a:rPr lang="nl-NL" baseline="0" dirty="0" smtClean="0"/>
              <a:t> are </a:t>
            </a:r>
            <a:r>
              <a:rPr lang="nl-NL" baseline="0" dirty="0" err="1" smtClean="0"/>
              <a:t>seen</a:t>
            </a:r>
            <a:r>
              <a:rPr lang="nl-NL" baseline="0" dirty="0" smtClean="0"/>
              <a:t> </a:t>
            </a:r>
            <a:r>
              <a:rPr lang="nl-NL" baseline="0" dirty="0" err="1" smtClean="0"/>
              <a:t>quite</a:t>
            </a:r>
            <a:r>
              <a:rPr lang="nl-NL" baseline="0" dirty="0" smtClean="0"/>
              <a:t> </a:t>
            </a:r>
            <a:r>
              <a:rPr lang="nl-NL" baseline="0" dirty="0" err="1" smtClean="0"/>
              <a:t>often</a:t>
            </a:r>
            <a:r>
              <a:rPr lang="nl-NL" baseline="0" dirty="0" smtClean="0"/>
              <a:t> to </a:t>
            </a:r>
            <a:r>
              <a:rPr lang="nl-NL" baseline="0" dirty="0" err="1" smtClean="0"/>
              <a:t>compensate</a:t>
            </a:r>
            <a:r>
              <a:rPr lang="nl-NL" baseline="0" dirty="0" smtClean="0"/>
              <a:t> for the loss of </a:t>
            </a:r>
            <a:r>
              <a:rPr lang="nl-NL" baseline="0" dirty="0" err="1" smtClean="0"/>
              <a:t>muscle</a:t>
            </a:r>
            <a:r>
              <a:rPr lang="nl-NL" baseline="0" dirty="0" smtClean="0"/>
              <a:t> </a:t>
            </a:r>
            <a:r>
              <a:rPr lang="nl-NL" baseline="0" dirty="0" err="1" smtClean="0"/>
              <a:t>strength</a:t>
            </a:r>
            <a:r>
              <a:rPr lang="nl-NL" baseline="0" dirty="0" smtClean="0"/>
              <a:t> (</a:t>
            </a:r>
            <a:r>
              <a:rPr lang="nl-NL" baseline="0" dirty="0" err="1" smtClean="0"/>
              <a:t>like</a:t>
            </a:r>
            <a:r>
              <a:rPr lang="nl-NL" baseline="0" dirty="0" smtClean="0"/>
              <a:t> </a:t>
            </a:r>
            <a:r>
              <a:rPr lang="nl-NL" baseline="0" dirty="0" err="1" smtClean="0"/>
              <a:t>you</a:t>
            </a:r>
            <a:r>
              <a:rPr lang="nl-NL" baseline="0" dirty="0" smtClean="0"/>
              <a:t> </a:t>
            </a:r>
            <a:r>
              <a:rPr lang="nl-NL" baseline="0" dirty="0" err="1" smtClean="0"/>
              <a:t>can</a:t>
            </a:r>
            <a:r>
              <a:rPr lang="nl-NL" baseline="0" dirty="0" smtClean="0"/>
              <a:t> </a:t>
            </a:r>
            <a:r>
              <a:rPr lang="nl-NL" baseline="0" dirty="0" err="1" smtClean="0"/>
              <a:t>see</a:t>
            </a:r>
            <a:r>
              <a:rPr lang="nl-NL" baseline="0" dirty="0" smtClean="0"/>
              <a:t> in the </a:t>
            </a:r>
            <a:r>
              <a:rPr lang="nl-NL" baseline="0" dirty="0" err="1" smtClean="0"/>
              <a:t>movie</a:t>
            </a:r>
            <a:r>
              <a:rPr lang="nl-NL" baseline="0" dirty="0" smtClean="0"/>
              <a:t>). The </a:t>
            </a:r>
            <a:r>
              <a:rPr lang="nl-NL" baseline="0" dirty="0" err="1" smtClean="0"/>
              <a:t>movement</a:t>
            </a:r>
            <a:r>
              <a:rPr lang="nl-NL" baseline="0" dirty="0" smtClean="0"/>
              <a:t> </a:t>
            </a:r>
            <a:r>
              <a:rPr lang="nl-NL" baseline="0" dirty="0" err="1" smtClean="0"/>
              <a:t>pattern</a:t>
            </a:r>
            <a:r>
              <a:rPr lang="nl-NL" baseline="0" dirty="0" smtClean="0"/>
              <a:t> and the </a:t>
            </a:r>
            <a:r>
              <a:rPr lang="nl-NL" baseline="0" dirty="0" err="1" smtClean="0"/>
              <a:t>coordination</a:t>
            </a:r>
            <a:r>
              <a:rPr lang="nl-NL" baseline="0" dirty="0" smtClean="0"/>
              <a:t> of the </a:t>
            </a:r>
            <a:r>
              <a:rPr lang="nl-NL" baseline="0" dirty="0" err="1" smtClean="0"/>
              <a:t>trunk</a:t>
            </a:r>
            <a:r>
              <a:rPr lang="nl-NL" baseline="0" dirty="0" smtClean="0"/>
              <a:t>, </a:t>
            </a:r>
            <a:r>
              <a:rPr lang="nl-NL" baseline="0" dirty="0" err="1" smtClean="0"/>
              <a:t>head</a:t>
            </a:r>
            <a:r>
              <a:rPr lang="nl-NL" baseline="0" dirty="0" smtClean="0"/>
              <a:t> and arm are </a:t>
            </a:r>
            <a:r>
              <a:rPr lang="nl-NL" baseline="0" dirty="0" err="1" smtClean="0"/>
              <a:t>disrupted</a:t>
            </a:r>
            <a:r>
              <a:rPr lang="nl-NL" baseline="0" dirty="0" smtClean="0"/>
              <a:t>.</a:t>
            </a:r>
          </a:p>
          <a:p>
            <a:pPr>
              <a:buFont typeface="Arial" pitchFamily="34" charset="0"/>
              <a:buChar char="•"/>
            </a:pPr>
            <a:r>
              <a:rPr lang="nl-NL" baseline="0" dirty="0" err="1" smtClean="0"/>
              <a:t>So</a:t>
            </a:r>
            <a:r>
              <a:rPr lang="nl-NL" baseline="0" dirty="0" smtClean="0"/>
              <a:t> </a:t>
            </a:r>
            <a:r>
              <a:rPr lang="nl-NL" baseline="0" dirty="0" err="1" smtClean="0"/>
              <a:t>looking</a:t>
            </a:r>
            <a:r>
              <a:rPr lang="nl-NL" baseline="0" dirty="0" smtClean="0"/>
              <a:t> at the arm, is </a:t>
            </a:r>
            <a:r>
              <a:rPr lang="nl-NL" baseline="0" dirty="0" err="1" smtClean="0"/>
              <a:t>not</a:t>
            </a:r>
            <a:r>
              <a:rPr lang="nl-NL" baseline="0" dirty="0" smtClean="0"/>
              <a:t> </a:t>
            </a:r>
            <a:r>
              <a:rPr lang="nl-NL" baseline="0" dirty="0" err="1" smtClean="0"/>
              <a:t>good</a:t>
            </a:r>
            <a:r>
              <a:rPr lang="nl-NL" baseline="0" dirty="0" smtClean="0"/>
              <a:t> </a:t>
            </a:r>
            <a:r>
              <a:rPr lang="nl-NL" baseline="0" dirty="0" err="1" smtClean="0"/>
              <a:t>enough</a:t>
            </a:r>
            <a:r>
              <a:rPr lang="nl-NL" baseline="0" dirty="0" smtClean="0"/>
              <a:t>.</a:t>
            </a:r>
          </a:p>
        </p:txBody>
      </p:sp>
      <p:sp>
        <p:nvSpPr>
          <p:cNvPr id="4" name="Tijdelijke aanduiding voor dianummer 3"/>
          <p:cNvSpPr>
            <a:spLocks noGrp="1"/>
          </p:cNvSpPr>
          <p:nvPr>
            <p:ph type="sldNum" sz="quarter" idx="10"/>
          </p:nvPr>
        </p:nvSpPr>
        <p:spPr/>
        <p:txBody>
          <a:bodyPr/>
          <a:lstStyle/>
          <a:p>
            <a:fld id="{6FCC0FCE-61AB-4B3B-AF0E-3548093ADB73}"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the problem is that people with flaccid or spastic paresis are unable to move due to muscular weakness. This makes them unable to perform daily tasks and additional assistance is needed (from a person or a device). Thus the aim of the project is to develop two assistive devices, one for the trunk and one for the head, that enable the user to perform daily tasks. These assistive devices could be used together and with the arm supportive device, like Micha told you, when desirable. So the people are able to perform daily activities independent.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Tijdelijke aanduiding voor dianummer 3"/>
          <p:cNvSpPr>
            <a:spLocks noGrp="1"/>
          </p:cNvSpPr>
          <p:nvPr>
            <p:ph type="sldNum" sz="quarter" idx="10"/>
          </p:nvPr>
        </p:nvSpPr>
        <p:spPr/>
        <p:txBody>
          <a:bodyPr/>
          <a:lstStyle/>
          <a:p>
            <a:fld id="{52156593-A717-4973-B346-E2669F640194}"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As I </a:t>
            </a:r>
            <a:r>
              <a:rPr lang="nl-NL" dirty="0" err="1" smtClean="0"/>
              <a:t>told</a:t>
            </a:r>
            <a:r>
              <a:rPr lang="nl-NL" dirty="0" smtClean="0"/>
              <a:t> </a:t>
            </a:r>
            <a:r>
              <a:rPr lang="nl-NL" dirty="0" err="1" smtClean="0"/>
              <a:t>before</a:t>
            </a:r>
            <a:r>
              <a:rPr lang="nl-NL" dirty="0" smtClean="0"/>
              <a:t>, the</a:t>
            </a:r>
            <a:r>
              <a:rPr lang="nl-NL" baseline="0" dirty="0" smtClean="0"/>
              <a:t> </a:t>
            </a:r>
            <a:r>
              <a:rPr lang="nl-NL" baseline="0" dirty="0" err="1" smtClean="0"/>
              <a:t>three</a:t>
            </a:r>
            <a:r>
              <a:rPr lang="nl-NL" baseline="0" dirty="0" smtClean="0"/>
              <a:t> of </a:t>
            </a:r>
            <a:r>
              <a:rPr lang="nl-NL" baseline="0" dirty="0" err="1" smtClean="0"/>
              <a:t>us</a:t>
            </a:r>
            <a:r>
              <a:rPr lang="nl-NL" baseline="0" dirty="0" smtClean="0"/>
              <a:t> are </a:t>
            </a:r>
            <a:r>
              <a:rPr lang="nl-NL" baseline="0" dirty="0" err="1" smtClean="0"/>
              <a:t>working</a:t>
            </a:r>
            <a:r>
              <a:rPr lang="nl-NL" baseline="0" dirty="0" smtClean="0"/>
              <a:t> </a:t>
            </a:r>
            <a:r>
              <a:rPr lang="nl-NL" baseline="0" dirty="0" err="1" smtClean="0"/>
              <a:t>closely</a:t>
            </a:r>
            <a:r>
              <a:rPr lang="nl-NL" baseline="0" dirty="0" smtClean="0"/>
              <a:t> </a:t>
            </a:r>
            <a:r>
              <a:rPr lang="nl-NL" baseline="0" dirty="0" err="1" smtClean="0"/>
              <a:t>together</a:t>
            </a:r>
            <a:r>
              <a:rPr lang="nl-NL" baseline="0" dirty="0" smtClean="0"/>
              <a:t> to </a:t>
            </a:r>
            <a:r>
              <a:rPr lang="nl-NL" baseline="0" dirty="0" err="1" smtClean="0"/>
              <a:t>develop</a:t>
            </a:r>
            <a:r>
              <a:rPr lang="nl-NL" baseline="0" dirty="0" smtClean="0"/>
              <a:t> the </a:t>
            </a:r>
            <a:r>
              <a:rPr lang="nl-NL" baseline="0" dirty="0" err="1" smtClean="0"/>
              <a:t>supportive</a:t>
            </a:r>
            <a:r>
              <a:rPr lang="nl-NL" baseline="0" dirty="0" smtClean="0"/>
              <a:t> </a:t>
            </a:r>
            <a:r>
              <a:rPr lang="nl-NL" baseline="0" dirty="0" err="1" smtClean="0"/>
              <a:t>devices</a:t>
            </a:r>
            <a:r>
              <a:rPr lang="nl-NL" baseline="0" dirty="0" smtClean="0"/>
              <a:t> for the </a:t>
            </a:r>
            <a:r>
              <a:rPr lang="nl-NL" baseline="0" dirty="0" err="1" smtClean="0"/>
              <a:t>trunk</a:t>
            </a:r>
            <a:r>
              <a:rPr lang="nl-NL" baseline="0" dirty="0" smtClean="0"/>
              <a:t> and </a:t>
            </a:r>
            <a:r>
              <a:rPr lang="nl-NL" baseline="0" dirty="0" err="1" smtClean="0"/>
              <a:t>head</a:t>
            </a:r>
            <a:r>
              <a:rPr lang="nl-NL" baseline="0" dirty="0" smtClean="0"/>
              <a:t>, </a:t>
            </a:r>
            <a:r>
              <a:rPr lang="nl-NL" baseline="0" dirty="0" err="1" smtClean="0"/>
              <a:t>but</a:t>
            </a:r>
            <a:r>
              <a:rPr lang="nl-NL" baseline="0" dirty="0" smtClean="0"/>
              <a:t> </a:t>
            </a:r>
            <a:r>
              <a:rPr lang="nl-NL" baseline="0" dirty="0" err="1" smtClean="0"/>
              <a:t>each</a:t>
            </a:r>
            <a:r>
              <a:rPr lang="nl-NL" baseline="0" dirty="0" smtClean="0"/>
              <a:t> </a:t>
            </a:r>
            <a:r>
              <a:rPr lang="nl-NL" baseline="0" dirty="0" err="1" smtClean="0"/>
              <a:t>one</a:t>
            </a:r>
            <a:r>
              <a:rPr lang="nl-NL" baseline="0" dirty="0" smtClean="0"/>
              <a:t> of </a:t>
            </a:r>
            <a:r>
              <a:rPr lang="nl-NL" baseline="0" dirty="0" err="1" smtClean="0"/>
              <a:t>us</a:t>
            </a:r>
            <a:r>
              <a:rPr lang="nl-NL" baseline="0" dirty="0" smtClean="0"/>
              <a:t> as a </a:t>
            </a:r>
            <a:r>
              <a:rPr lang="nl-NL" baseline="0" dirty="0" err="1" smtClean="0"/>
              <a:t>specific</a:t>
            </a:r>
            <a:r>
              <a:rPr lang="nl-NL" baseline="0" dirty="0" smtClean="0"/>
              <a:t> focus. </a:t>
            </a:r>
            <a:r>
              <a:rPr lang="nl-NL" baseline="0" dirty="0" err="1" smtClean="0"/>
              <a:t>I’m</a:t>
            </a:r>
            <a:r>
              <a:rPr lang="nl-NL" baseline="0" dirty="0" smtClean="0"/>
              <a:t> </a:t>
            </a:r>
            <a:r>
              <a:rPr lang="nl-NL" baseline="0" dirty="0" err="1" smtClean="0"/>
              <a:t>going</a:t>
            </a:r>
            <a:r>
              <a:rPr lang="nl-NL" baseline="0" dirty="0" smtClean="0"/>
              <a:t> to look at the </a:t>
            </a:r>
            <a:r>
              <a:rPr lang="nl-NL" baseline="0" dirty="0" err="1" smtClean="0"/>
              <a:t>movement</a:t>
            </a:r>
            <a:r>
              <a:rPr lang="nl-NL" baseline="0" dirty="0" smtClean="0"/>
              <a:t> of the </a:t>
            </a:r>
            <a:r>
              <a:rPr lang="nl-NL" baseline="0" dirty="0" err="1" smtClean="0"/>
              <a:t>trunk</a:t>
            </a:r>
            <a:r>
              <a:rPr lang="nl-NL" baseline="0" dirty="0" smtClean="0"/>
              <a:t> and </a:t>
            </a:r>
            <a:r>
              <a:rPr lang="nl-NL" baseline="0" dirty="0" err="1" smtClean="0"/>
              <a:t>head</a:t>
            </a:r>
            <a:r>
              <a:rPr lang="nl-NL" baseline="0" dirty="0" smtClean="0"/>
              <a:t> </a:t>
            </a:r>
            <a:r>
              <a:rPr lang="nl-NL" baseline="0" dirty="0" err="1" smtClean="0"/>
              <a:t>while</a:t>
            </a:r>
            <a:r>
              <a:rPr lang="nl-NL" baseline="0" dirty="0" smtClean="0"/>
              <a:t> </a:t>
            </a:r>
            <a:r>
              <a:rPr lang="nl-NL" baseline="0" dirty="0" err="1" smtClean="0"/>
              <a:t>performing</a:t>
            </a:r>
            <a:r>
              <a:rPr lang="nl-NL" baseline="0" dirty="0" smtClean="0"/>
              <a:t> arm </a:t>
            </a:r>
            <a:r>
              <a:rPr lang="nl-NL" baseline="0" dirty="0" err="1" smtClean="0"/>
              <a:t>tasks</a:t>
            </a:r>
            <a:r>
              <a:rPr lang="nl-NL" baseline="0" dirty="0" smtClean="0"/>
              <a:t>. I </a:t>
            </a:r>
            <a:r>
              <a:rPr lang="nl-NL" baseline="0" dirty="0" err="1" smtClean="0"/>
              <a:t>shall</a:t>
            </a:r>
            <a:r>
              <a:rPr lang="nl-NL" baseline="0" dirty="0" smtClean="0"/>
              <a:t> </a:t>
            </a:r>
            <a:r>
              <a:rPr lang="nl-NL" baseline="0" dirty="0" err="1" smtClean="0"/>
              <a:t>compare</a:t>
            </a:r>
            <a:r>
              <a:rPr lang="nl-NL" baseline="0" dirty="0" smtClean="0"/>
              <a:t> </a:t>
            </a:r>
            <a:r>
              <a:rPr lang="nl-NL" baseline="0" dirty="0" err="1" smtClean="0"/>
              <a:t>healthy</a:t>
            </a:r>
            <a:r>
              <a:rPr lang="nl-NL" baseline="0" dirty="0" smtClean="0"/>
              <a:t> </a:t>
            </a:r>
            <a:r>
              <a:rPr lang="nl-NL" baseline="0" dirty="0" err="1" smtClean="0"/>
              <a:t>children</a:t>
            </a:r>
            <a:r>
              <a:rPr lang="nl-NL" baseline="0" dirty="0" smtClean="0"/>
              <a:t> </a:t>
            </a:r>
            <a:r>
              <a:rPr lang="nl-NL" baseline="0" dirty="0" err="1" smtClean="0"/>
              <a:t>with</a:t>
            </a:r>
            <a:r>
              <a:rPr lang="nl-NL" baseline="0" dirty="0" smtClean="0"/>
              <a:t> </a:t>
            </a:r>
            <a:r>
              <a:rPr lang="nl-NL" baseline="0" dirty="0" err="1" smtClean="0"/>
              <a:t>children</a:t>
            </a:r>
            <a:r>
              <a:rPr lang="nl-NL" baseline="0" dirty="0" smtClean="0"/>
              <a:t> </a:t>
            </a:r>
            <a:r>
              <a:rPr lang="nl-NL" baseline="0" dirty="0" err="1" smtClean="0"/>
              <a:t>with</a:t>
            </a:r>
            <a:r>
              <a:rPr lang="nl-NL" baseline="0" dirty="0" smtClean="0"/>
              <a:t> DMD, SMA and CP to </a:t>
            </a:r>
            <a:r>
              <a:rPr lang="nl-NL" baseline="0" dirty="0" err="1" smtClean="0"/>
              <a:t>see</a:t>
            </a:r>
            <a:r>
              <a:rPr lang="nl-NL" baseline="0" dirty="0" smtClean="0"/>
              <a:t> </a:t>
            </a:r>
            <a:r>
              <a:rPr lang="nl-NL" baseline="0" dirty="0" err="1" smtClean="0"/>
              <a:t>where</a:t>
            </a:r>
            <a:r>
              <a:rPr lang="nl-NL" baseline="0" dirty="0" smtClean="0"/>
              <a:t> the </a:t>
            </a:r>
            <a:r>
              <a:rPr lang="nl-NL" baseline="0" dirty="0" err="1" smtClean="0"/>
              <a:t>device</a:t>
            </a:r>
            <a:r>
              <a:rPr lang="nl-NL" baseline="0" dirty="0" smtClean="0"/>
              <a:t> </a:t>
            </a:r>
            <a:r>
              <a:rPr lang="nl-NL" baseline="0" dirty="0" err="1" smtClean="0"/>
              <a:t>should</a:t>
            </a:r>
            <a:r>
              <a:rPr lang="nl-NL" baseline="0" dirty="0" smtClean="0"/>
              <a:t> provide support and </a:t>
            </a:r>
            <a:r>
              <a:rPr lang="nl-NL" baseline="0" dirty="0" err="1" smtClean="0"/>
              <a:t>how</a:t>
            </a:r>
            <a:r>
              <a:rPr lang="nl-NL" baseline="0" dirty="0" smtClean="0"/>
              <a:t> </a:t>
            </a:r>
            <a:r>
              <a:rPr lang="nl-NL" baseline="0" dirty="0" err="1" smtClean="0"/>
              <a:t>much</a:t>
            </a:r>
            <a:r>
              <a:rPr lang="nl-NL" baseline="0" dirty="0" smtClean="0"/>
              <a:t> support is </a:t>
            </a:r>
            <a:r>
              <a:rPr lang="nl-NL" baseline="0" dirty="0" err="1" smtClean="0"/>
              <a:t>needed</a:t>
            </a:r>
            <a:r>
              <a:rPr lang="nl-NL" baseline="0" dirty="0" smtClean="0"/>
              <a:t>. </a:t>
            </a:r>
            <a:r>
              <a:rPr lang="nl-NL" baseline="0" dirty="0" err="1" smtClean="0"/>
              <a:t>But</a:t>
            </a:r>
            <a:r>
              <a:rPr lang="nl-NL" baseline="0" dirty="0" smtClean="0"/>
              <a:t> </a:t>
            </a:r>
            <a:r>
              <a:rPr lang="nl-NL" baseline="0" dirty="0" err="1" smtClean="0"/>
              <a:t>also</a:t>
            </a:r>
            <a:r>
              <a:rPr lang="nl-NL" baseline="0" dirty="0" smtClean="0"/>
              <a:t> </a:t>
            </a:r>
            <a:r>
              <a:rPr lang="nl-NL" baseline="0" dirty="0" err="1" smtClean="0"/>
              <a:t>how</a:t>
            </a:r>
            <a:r>
              <a:rPr lang="nl-NL" baseline="0" dirty="0" smtClean="0"/>
              <a:t> </a:t>
            </a:r>
            <a:r>
              <a:rPr lang="nl-NL" baseline="0" dirty="0" err="1" smtClean="0"/>
              <a:t>this</a:t>
            </a:r>
            <a:r>
              <a:rPr lang="nl-NL" baseline="0" dirty="0" smtClean="0"/>
              <a:t> </a:t>
            </a:r>
            <a:r>
              <a:rPr lang="nl-NL" baseline="0" dirty="0" err="1" smtClean="0"/>
              <a:t>changes</a:t>
            </a:r>
            <a:r>
              <a:rPr lang="nl-NL" baseline="0" dirty="0" smtClean="0"/>
              <a:t> </a:t>
            </a:r>
            <a:r>
              <a:rPr lang="nl-NL" baseline="0" dirty="0" err="1" smtClean="0"/>
              <a:t>during</a:t>
            </a:r>
            <a:r>
              <a:rPr lang="nl-NL" baseline="0" dirty="0" smtClean="0"/>
              <a:t> the </a:t>
            </a:r>
            <a:r>
              <a:rPr lang="nl-NL" baseline="0" dirty="0" err="1" smtClean="0"/>
              <a:t>progression</a:t>
            </a:r>
            <a:r>
              <a:rPr lang="nl-NL" baseline="0" dirty="0" smtClean="0"/>
              <a:t> of the </a:t>
            </a:r>
            <a:r>
              <a:rPr lang="nl-NL" baseline="0" dirty="0" err="1" smtClean="0"/>
              <a:t>disease</a:t>
            </a:r>
            <a:r>
              <a:rPr lang="nl-NL" baseline="0" dirty="0" smtClean="0"/>
              <a:t>.</a:t>
            </a:r>
          </a:p>
          <a:p>
            <a:r>
              <a:rPr lang="nl-NL" baseline="0" dirty="0" smtClean="0"/>
              <a:t>Nauzef is </a:t>
            </a:r>
            <a:r>
              <a:rPr lang="nl-NL" baseline="0" dirty="0" err="1" smtClean="0"/>
              <a:t>going</a:t>
            </a:r>
            <a:r>
              <a:rPr lang="nl-NL" baseline="0" dirty="0" smtClean="0"/>
              <a:t> to </a:t>
            </a:r>
            <a:r>
              <a:rPr lang="nl-NL" baseline="0" dirty="0" err="1" smtClean="0"/>
              <a:t>work</a:t>
            </a:r>
            <a:r>
              <a:rPr lang="nl-NL" baseline="0" dirty="0" smtClean="0"/>
              <a:t> </a:t>
            </a:r>
            <a:r>
              <a:rPr lang="nl-NL" baseline="0" dirty="0" err="1" smtClean="0"/>
              <a:t>on</a:t>
            </a:r>
            <a:r>
              <a:rPr lang="nl-NL" baseline="0" dirty="0" smtClean="0"/>
              <a:t> the </a:t>
            </a:r>
            <a:r>
              <a:rPr lang="nl-NL" baseline="0" dirty="0" err="1" smtClean="0"/>
              <a:t>mechanical</a:t>
            </a:r>
            <a:r>
              <a:rPr lang="nl-NL" baseline="0" dirty="0" smtClean="0"/>
              <a:t> design. </a:t>
            </a:r>
            <a:r>
              <a:rPr lang="nl-NL" baseline="0" dirty="0" err="1" smtClean="0"/>
              <a:t>So</a:t>
            </a:r>
            <a:r>
              <a:rPr lang="nl-NL" baseline="0" dirty="0" smtClean="0"/>
              <a:t> </a:t>
            </a:r>
            <a:r>
              <a:rPr lang="nl-NL" baseline="0" dirty="0" err="1" smtClean="0"/>
              <a:t>he</a:t>
            </a:r>
            <a:r>
              <a:rPr lang="nl-NL" baseline="0" dirty="0" smtClean="0"/>
              <a:t> is </a:t>
            </a:r>
            <a:r>
              <a:rPr lang="nl-NL" baseline="0" dirty="0" err="1" smtClean="0"/>
              <a:t>going</a:t>
            </a:r>
            <a:r>
              <a:rPr lang="nl-NL" baseline="0" dirty="0" smtClean="0"/>
              <a:t> to </a:t>
            </a:r>
            <a:r>
              <a:rPr lang="nl-NL" baseline="0" dirty="0" err="1" smtClean="0"/>
              <a:t>be</a:t>
            </a:r>
            <a:r>
              <a:rPr lang="nl-NL" baseline="0" dirty="0" smtClean="0"/>
              <a:t> </a:t>
            </a:r>
            <a:r>
              <a:rPr lang="nl-NL" baseline="0" dirty="0" err="1" smtClean="0"/>
              <a:t>focussing</a:t>
            </a:r>
            <a:r>
              <a:rPr lang="nl-NL" baseline="0" dirty="0" smtClean="0"/>
              <a:t> </a:t>
            </a:r>
            <a:r>
              <a:rPr lang="nl-NL" baseline="0" dirty="0" err="1" smtClean="0"/>
              <a:t>on</a:t>
            </a:r>
            <a:r>
              <a:rPr lang="nl-NL" baseline="0" dirty="0" smtClean="0"/>
              <a:t> </a:t>
            </a:r>
            <a:r>
              <a:rPr lang="nl-NL" baseline="0" dirty="0" err="1" smtClean="0"/>
              <a:t>how</a:t>
            </a:r>
            <a:r>
              <a:rPr lang="nl-NL" baseline="0" dirty="0" smtClean="0"/>
              <a:t> </a:t>
            </a:r>
            <a:r>
              <a:rPr lang="nl-NL" baseline="0" dirty="0" err="1" smtClean="0"/>
              <a:t>should</a:t>
            </a:r>
            <a:r>
              <a:rPr lang="nl-NL" baseline="0" dirty="0" smtClean="0"/>
              <a:t> the </a:t>
            </a:r>
            <a:r>
              <a:rPr lang="nl-NL" baseline="0" dirty="0" err="1" smtClean="0"/>
              <a:t>devices</a:t>
            </a:r>
            <a:r>
              <a:rPr lang="nl-NL" baseline="0" dirty="0" smtClean="0"/>
              <a:t> look </a:t>
            </a:r>
            <a:r>
              <a:rPr lang="nl-NL" baseline="0" dirty="0" err="1" smtClean="0"/>
              <a:t>like</a:t>
            </a:r>
            <a:r>
              <a:rPr lang="nl-NL" baseline="0" dirty="0" smtClean="0"/>
              <a:t>. </a:t>
            </a:r>
            <a:r>
              <a:rPr lang="nl-NL" baseline="0" dirty="0" err="1" smtClean="0"/>
              <a:t>Which</a:t>
            </a:r>
            <a:r>
              <a:rPr lang="nl-NL" baseline="0" dirty="0" smtClean="0"/>
              <a:t> </a:t>
            </a:r>
            <a:r>
              <a:rPr lang="nl-NL" baseline="0" dirty="0" err="1" smtClean="0"/>
              <a:t>materials</a:t>
            </a:r>
            <a:r>
              <a:rPr lang="nl-NL" baseline="0" dirty="0" smtClean="0"/>
              <a:t> do we </a:t>
            </a:r>
            <a:r>
              <a:rPr lang="nl-NL" baseline="0" dirty="0" err="1" smtClean="0"/>
              <a:t>need</a:t>
            </a:r>
            <a:r>
              <a:rPr lang="nl-NL" baseline="0" dirty="0" smtClean="0"/>
              <a:t>? </a:t>
            </a:r>
            <a:r>
              <a:rPr lang="nl-NL" baseline="0" dirty="0" err="1" smtClean="0"/>
              <a:t>How</a:t>
            </a:r>
            <a:r>
              <a:rPr lang="nl-NL" baseline="0" dirty="0" smtClean="0"/>
              <a:t> </a:t>
            </a:r>
            <a:r>
              <a:rPr lang="nl-NL" baseline="0" dirty="0" err="1" smtClean="0"/>
              <a:t>much</a:t>
            </a:r>
            <a:r>
              <a:rPr lang="nl-NL" baseline="0" dirty="0" smtClean="0"/>
              <a:t> joints are </a:t>
            </a:r>
            <a:r>
              <a:rPr lang="nl-NL" baseline="0" dirty="0" err="1" smtClean="0"/>
              <a:t>needed</a:t>
            </a:r>
            <a:r>
              <a:rPr lang="nl-NL" baseline="0" dirty="0" smtClean="0"/>
              <a:t> in the </a:t>
            </a:r>
            <a:r>
              <a:rPr lang="nl-NL" baseline="0" dirty="0" err="1" smtClean="0"/>
              <a:t>device</a:t>
            </a:r>
            <a:r>
              <a:rPr lang="nl-NL" baseline="0" dirty="0" smtClean="0"/>
              <a:t>? </a:t>
            </a:r>
            <a:r>
              <a:rPr lang="nl-NL" baseline="0" dirty="0" err="1" smtClean="0"/>
              <a:t>Which</a:t>
            </a:r>
            <a:r>
              <a:rPr lang="nl-NL" baseline="0" dirty="0" smtClean="0"/>
              <a:t> </a:t>
            </a:r>
            <a:r>
              <a:rPr lang="nl-NL" baseline="0" dirty="0" err="1" smtClean="0"/>
              <a:t>shapes</a:t>
            </a:r>
            <a:r>
              <a:rPr lang="nl-NL" baseline="0" dirty="0" smtClean="0"/>
              <a:t>/</a:t>
            </a:r>
            <a:r>
              <a:rPr lang="nl-NL" baseline="0" dirty="0" err="1" smtClean="0"/>
              <a:t>structures</a:t>
            </a:r>
            <a:r>
              <a:rPr lang="nl-NL" baseline="0" dirty="0" smtClean="0"/>
              <a:t> are </a:t>
            </a:r>
            <a:r>
              <a:rPr lang="nl-NL" baseline="0" dirty="0" err="1" smtClean="0"/>
              <a:t>comfortable</a:t>
            </a:r>
            <a:r>
              <a:rPr lang="nl-NL" baseline="0" dirty="0" smtClean="0"/>
              <a:t> for the user?</a:t>
            </a:r>
          </a:p>
          <a:p>
            <a:r>
              <a:rPr lang="nl-NL" baseline="0" dirty="0" smtClean="0"/>
              <a:t>Stergios is </a:t>
            </a:r>
            <a:r>
              <a:rPr lang="nl-NL" baseline="0" dirty="0" err="1" smtClean="0"/>
              <a:t>going</a:t>
            </a:r>
            <a:r>
              <a:rPr lang="nl-NL" baseline="0" dirty="0" smtClean="0"/>
              <a:t> to </a:t>
            </a:r>
            <a:r>
              <a:rPr lang="nl-NL" baseline="0" dirty="0" err="1" smtClean="0"/>
              <a:t>work</a:t>
            </a:r>
            <a:r>
              <a:rPr lang="nl-NL" baseline="0" dirty="0" smtClean="0"/>
              <a:t> </a:t>
            </a:r>
            <a:r>
              <a:rPr lang="nl-NL" baseline="0" dirty="0" err="1" smtClean="0"/>
              <a:t>on</a:t>
            </a:r>
            <a:r>
              <a:rPr lang="nl-NL" baseline="0" dirty="0" smtClean="0"/>
              <a:t> the </a:t>
            </a:r>
            <a:r>
              <a:rPr lang="nl-NL" baseline="0" dirty="0" err="1" smtClean="0"/>
              <a:t>electrical</a:t>
            </a:r>
            <a:r>
              <a:rPr lang="nl-NL" baseline="0" dirty="0" smtClean="0"/>
              <a:t> design. </a:t>
            </a:r>
            <a:r>
              <a:rPr lang="nl-NL" baseline="0" dirty="0" err="1" smtClean="0"/>
              <a:t>This</a:t>
            </a:r>
            <a:r>
              <a:rPr lang="nl-NL" baseline="0" dirty="0" smtClean="0"/>
              <a:t> </a:t>
            </a:r>
            <a:r>
              <a:rPr lang="nl-NL" baseline="0" dirty="0" err="1" smtClean="0"/>
              <a:t>means</a:t>
            </a:r>
            <a:r>
              <a:rPr lang="nl-NL" baseline="0" dirty="0" smtClean="0"/>
              <a:t> </a:t>
            </a:r>
            <a:r>
              <a:rPr lang="nl-NL" baseline="0" dirty="0" err="1" smtClean="0"/>
              <a:t>that</a:t>
            </a:r>
            <a:r>
              <a:rPr lang="nl-NL" baseline="0" dirty="0" smtClean="0"/>
              <a:t> </a:t>
            </a:r>
            <a:r>
              <a:rPr lang="nl-NL" baseline="0" dirty="0" err="1" smtClean="0"/>
              <a:t>he</a:t>
            </a:r>
            <a:r>
              <a:rPr lang="nl-NL" baseline="0" dirty="0" smtClean="0"/>
              <a:t> is </a:t>
            </a:r>
            <a:r>
              <a:rPr lang="nl-NL" baseline="0" dirty="0" err="1" smtClean="0"/>
              <a:t>going</a:t>
            </a:r>
            <a:r>
              <a:rPr lang="nl-NL" baseline="0" dirty="0" smtClean="0"/>
              <a:t> to </a:t>
            </a:r>
            <a:r>
              <a:rPr lang="nl-NL" baseline="0" dirty="0" err="1" smtClean="0"/>
              <a:t>be</a:t>
            </a:r>
            <a:r>
              <a:rPr lang="nl-NL" baseline="0" dirty="0" smtClean="0"/>
              <a:t> </a:t>
            </a:r>
            <a:r>
              <a:rPr lang="nl-NL" baseline="0" dirty="0" err="1" smtClean="0"/>
              <a:t>focussing</a:t>
            </a:r>
            <a:r>
              <a:rPr lang="nl-NL" baseline="0" dirty="0" smtClean="0"/>
              <a:t> </a:t>
            </a:r>
            <a:r>
              <a:rPr lang="nl-NL" baseline="0" dirty="0" err="1" smtClean="0"/>
              <a:t>on</a:t>
            </a:r>
            <a:r>
              <a:rPr lang="nl-NL" baseline="0" dirty="0" smtClean="0"/>
              <a:t> </a:t>
            </a:r>
            <a:r>
              <a:rPr lang="nl-NL" baseline="0" dirty="0" err="1" smtClean="0"/>
              <a:t>how</a:t>
            </a:r>
            <a:r>
              <a:rPr lang="nl-NL" baseline="0" dirty="0" smtClean="0"/>
              <a:t> the </a:t>
            </a:r>
            <a:r>
              <a:rPr lang="nl-NL" baseline="0" dirty="0" err="1" smtClean="0"/>
              <a:t>devices</a:t>
            </a:r>
            <a:r>
              <a:rPr lang="nl-NL" baseline="0" dirty="0" smtClean="0"/>
              <a:t> </a:t>
            </a:r>
            <a:r>
              <a:rPr lang="nl-NL" baseline="0" dirty="0" err="1" smtClean="0"/>
              <a:t>can</a:t>
            </a:r>
            <a:r>
              <a:rPr lang="nl-NL" baseline="0" dirty="0" smtClean="0"/>
              <a:t> </a:t>
            </a:r>
            <a:r>
              <a:rPr lang="nl-NL" baseline="0" dirty="0" err="1" smtClean="0"/>
              <a:t>be</a:t>
            </a:r>
            <a:r>
              <a:rPr lang="nl-NL" baseline="0" dirty="0" smtClean="0"/>
              <a:t> </a:t>
            </a:r>
            <a:r>
              <a:rPr lang="nl-NL" baseline="0" dirty="0" err="1" smtClean="0"/>
              <a:t>controlled</a:t>
            </a:r>
            <a:r>
              <a:rPr lang="nl-NL" baseline="0" dirty="0" smtClean="0"/>
              <a:t>. </a:t>
            </a:r>
            <a:r>
              <a:rPr lang="nl-NL" baseline="0" dirty="0" err="1" smtClean="0"/>
              <a:t>If</a:t>
            </a:r>
            <a:r>
              <a:rPr lang="nl-NL" baseline="0" dirty="0" smtClean="0"/>
              <a:t> </a:t>
            </a:r>
            <a:r>
              <a:rPr lang="nl-NL" baseline="0" dirty="0" err="1" smtClean="0"/>
              <a:t>you</a:t>
            </a:r>
            <a:r>
              <a:rPr lang="nl-NL" baseline="0" dirty="0" smtClean="0"/>
              <a:t> are </a:t>
            </a:r>
            <a:r>
              <a:rPr lang="nl-NL" baseline="0" dirty="0" err="1" smtClean="0"/>
              <a:t>too</a:t>
            </a:r>
            <a:r>
              <a:rPr lang="nl-NL" baseline="0" dirty="0" smtClean="0"/>
              <a:t> </a:t>
            </a:r>
            <a:r>
              <a:rPr lang="nl-NL" baseline="0" dirty="0" err="1" smtClean="0"/>
              <a:t>weak</a:t>
            </a:r>
            <a:r>
              <a:rPr lang="nl-NL" baseline="0" dirty="0" smtClean="0"/>
              <a:t> to move </a:t>
            </a:r>
            <a:r>
              <a:rPr lang="nl-NL" baseline="0" dirty="0" err="1" smtClean="0"/>
              <a:t>by</a:t>
            </a:r>
            <a:r>
              <a:rPr lang="nl-NL" baseline="0" dirty="0" smtClean="0"/>
              <a:t> </a:t>
            </a:r>
            <a:r>
              <a:rPr lang="nl-NL" baseline="0" dirty="0" err="1" smtClean="0"/>
              <a:t>yourself</a:t>
            </a:r>
            <a:r>
              <a:rPr lang="nl-NL" baseline="0" dirty="0" smtClean="0"/>
              <a:t>, </a:t>
            </a:r>
            <a:r>
              <a:rPr lang="nl-NL" baseline="0" dirty="0" err="1" smtClean="0"/>
              <a:t>you</a:t>
            </a:r>
            <a:r>
              <a:rPr lang="nl-NL" baseline="0" dirty="0" smtClean="0"/>
              <a:t> have to let the </a:t>
            </a:r>
            <a:r>
              <a:rPr lang="nl-NL" baseline="0" dirty="0" err="1" smtClean="0"/>
              <a:t>device</a:t>
            </a:r>
            <a:r>
              <a:rPr lang="nl-NL" baseline="0" dirty="0" smtClean="0"/>
              <a:t> </a:t>
            </a:r>
            <a:r>
              <a:rPr lang="nl-NL" baseline="0" dirty="0" err="1" smtClean="0"/>
              <a:t>know</a:t>
            </a:r>
            <a:r>
              <a:rPr lang="nl-NL" baseline="0" dirty="0" smtClean="0"/>
              <a:t> </a:t>
            </a:r>
            <a:r>
              <a:rPr lang="nl-NL" baseline="0" dirty="0" err="1" smtClean="0"/>
              <a:t>where</a:t>
            </a:r>
            <a:r>
              <a:rPr lang="nl-NL" baseline="0" dirty="0" smtClean="0"/>
              <a:t> </a:t>
            </a:r>
            <a:r>
              <a:rPr lang="nl-NL" baseline="0" dirty="0" err="1" smtClean="0"/>
              <a:t>you</a:t>
            </a:r>
            <a:r>
              <a:rPr lang="nl-NL" baseline="0" dirty="0" smtClean="0"/>
              <a:t> want to move. </a:t>
            </a:r>
            <a:r>
              <a:rPr lang="nl-NL" baseline="0" dirty="0" err="1" smtClean="0"/>
              <a:t>Therefore</a:t>
            </a:r>
            <a:r>
              <a:rPr lang="nl-NL" baseline="0" dirty="0" smtClean="0"/>
              <a:t> </a:t>
            </a:r>
            <a:r>
              <a:rPr lang="nl-NL" baseline="0" dirty="0" err="1" smtClean="0"/>
              <a:t>you</a:t>
            </a:r>
            <a:r>
              <a:rPr lang="nl-NL" baseline="0" dirty="0" smtClean="0"/>
              <a:t> </a:t>
            </a:r>
            <a:r>
              <a:rPr lang="nl-NL" baseline="0" dirty="0" err="1" smtClean="0"/>
              <a:t>need</a:t>
            </a:r>
            <a:r>
              <a:rPr lang="nl-NL" baseline="0" dirty="0" smtClean="0"/>
              <a:t> to </a:t>
            </a:r>
            <a:r>
              <a:rPr lang="nl-NL" baseline="0" dirty="0" err="1" smtClean="0"/>
              <a:t>measure</a:t>
            </a:r>
            <a:r>
              <a:rPr lang="nl-NL" baseline="0" dirty="0" smtClean="0"/>
              <a:t> </a:t>
            </a:r>
            <a:r>
              <a:rPr lang="nl-NL" baseline="0" dirty="0" err="1" smtClean="0"/>
              <a:t>where</a:t>
            </a:r>
            <a:r>
              <a:rPr lang="nl-NL" baseline="0" dirty="0" smtClean="0"/>
              <a:t> </a:t>
            </a:r>
            <a:r>
              <a:rPr lang="nl-NL" baseline="0" dirty="0" err="1" smtClean="0"/>
              <a:t>you</a:t>
            </a:r>
            <a:r>
              <a:rPr lang="nl-NL" baseline="0" dirty="0" smtClean="0"/>
              <a:t> want to go, </a:t>
            </a:r>
            <a:r>
              <a:rPr lang="nl-NL" baseline="0" dirty="0" err="1" smtClean="0"/>
              <a:t>afterwards</a:t>
            </a:r>
            <a:r>
              <a:rPr lang="nl-NL" baseline="0" dirty="0" smtClean="0"/>
              <a:t> the </a:t>
            </a:r>
            <a:r>
              <a:rPr lang="nl-NL" baseline="0" dirty="0" err="1" smtClean="0"/>
              <a:t>device</a:t>
            </a:r>
            <a:r>
              <a:rPr lang="nl-NL" baseline="0" dirty="0" smtClean="0"/>
              <a:t> </a:t>
            </a:r>
            <a:r>
              <a:rPr lang="nl-NL" baseline="0" dirty="0" err="1" smtClean="0"/>
              <a:t>assist</a:t>
            </a:r>
            <a:r>
              <a:rPr lang="nl-NL" baseline="0" dirty="0" smtClean="0"/>
              <a:t> </a:t>
            </a:r>
            <a:r>
              <a:rPr lang="nl-NL" baseline="0" dirty="0" err="1" smtClean="0"/>
              <a:t>you</a:t>
            </a:r>
            <a:r>
              <a:rPr lang="nl-NL" baseline="0" dirty="0" smtClean="0"/>
              <a:t> to move in the right </a:t>
            </a:r>
            <a:r>
              <a:rPr lang="nl-NL" baseline="0" dirty="0" err="1" smtClean="0"/>
              <a:t>direction</a:t>
            </a:r>
            <a:r>
              <a:rPr lang="nl-NL" baseline="0" dirty="0" smtClean="0"/>
              <a:t>.</a:t>
            </a:r>
          </a:p>
          <a:p>
            <a:endParaRPr lang="nl-NL" dirty="0"/>
          </a:p>
        </p:txBody>
      </p:sp>
      <p:sp>
        <p:nvSpPr>
          <p:cNvPr id="4" name="Tijdelijke aanduiding voor dianummer 3"/>
          <p:cNvSpPr>
            <a:spLocks noGrp="1"/>
          </p:cNvSpPr>
          <p:nvPr>
            <p:ph type="sldNum" sz="quarter" idx="10"/>
          </p:nvPr>
        </p:nvSpPr>
        <p:spPr/>
        <p:txBody>
          <a:bodyPr/>
          <a:lstStyle/>
          <a:p>
            <a:fld id="{52156593-A717-4973-B346-E2669F640194}"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Last,</a:t>
            </a:r>
            <a:r>
              <a:rPr lang="nl-NL" baseline="0" dirty="0" smtClean="0"/>
              <a:t> </a:t>
            </a:r>
            <a:r>
              <a:rPr lang="nl-NL" baseline="0" dirty="0" err="1" smtClean="0"/>
              <a:t>some</a:t>
            </a:r>
            <a:r>
              <a:rPr lang="nl-NL" baseline="0" dirty="0" smtClean="0"/>
              <a:t> features we </a:t>
            </a:r>
            <a:r>
              <a:rPr lang="nl-NL" baseline="0" dirty="0" err="1" smtClean="0"/>
              <a:t>think</a:t>
            </a:r>
            <a:r>
              <a:rPr lang="nl-NL" baseline="0" dirty="0" smtClean="0"/>
              <a:t>/hope to </a:t>
            </a:r>
            <a:r>
              <a:rPr lang="nl-NL" baseline="0" dirty="0" err="1" smtClean="0"/>
              <a:t>include</a:t>
            </a:r>
            <a:r>
              <a:rPr lang="nl-NL" baseline="0" dirty="0" smtClean="0"/>
              <a:t> in the </a:t>
            </a:r>
            <a:r>
              <a:rPr lang="nl-NL" baseline="0" dirty="0" err="1" smtClean="0"/>
              <a:t>device</a:t>
            </a:r>
            <a:r>
              <a:rPr lang="nl-NL" baseline="0" dirty="0" smtClean="0"/>
              <a:t>. First of all, </a:t>
            </a:r>
            <a:r>
              <a:rPr lang="nl-NL" baseline="0" dirty="0" err="1" smtClean="0"/>
              <a:t>it</a:t>
            </a:r>
            <a:r>
              <a:rPr lang="nl-NL" baseline="0" dirty="0" smtClean="0"/>
              <a:t> </a:t>
            </a:r>
            <a:r>
              <a:rPr lang="nl-NL" baseline="0" dirty="0" err="1" smtClean="0"/>
              <a:t>should</a:t>
            </a:r>
            <a:r>
              <a:rPr lang="nl-NL" baseline="0" dirty="0" smtClean="0"/>
              <a:t> </a:t>
            </a:r>
            <a:r>
              <a:rPr lang="nl-NL" baseline="0" dirty="0" err="1" smtClean="0"/>
              <a:t>give</a:t>
            </a:r>
            <a:r>
              <a:rPr lang="nl-NL" baseline="0" dirty="0" smtClean="0"/>
              <a:t> </a:t>
            </a:r>
            <a:r>
              <a:rPr lang="nl-NL" baseline="0" dirty="0" err="1" smtClean="0"/>
              <a:t>optimal</a:t>
            </a:r>
            <a:r>
              <a:rPr lang="nl-NL" baseline="0" dirty="0" smtClean="0"/>
              <a:t> </a:t>
            </a:r>
            <a:r>
              <a:rPr lang="nl-NL" baseline="0" dirty="0" err="1" smtClean="0"/>
              <a:t>functional</a:t>
            </a:r>
            <a:r>
              <a:rPr lang="nl-NL" baseline="0" dirty="0" smtClean="0"/>
              <a:t> support for the </a:t>
            </a:r>
            <a:r>
              <a:rPr lang="nl-NL" baseline="0" dirty="0" err="1" smtClean="0"/>
              <a:t>trunk</a:t>
            </a:r>
            <a:r>
              <a:rPr lang="nl-NL" baseline="0" dirty="0" smtClean="0"/>
              <a:t> and </a:t>
            </a:r>
            <a:r>
              <a:rPr lang="nl-NL" baseline="0" dirty="0" err="1" smtClean="0"/>
              <a:t>head</a:t>
            </a:r>
            <a:r>
              <a:rPr lang="nl-NL" baseline="0" dirty="0" smtClean="0"/>
              <a:t> in </a:t>
            </a:r>
            <a:r>
              <a:rPr lang="nl-NL" baseline="0" dirty="0" err="1" smtClean="0"/>
              <a:t>daily</a:t>
            </a:r>
            <a:r>
              <a:rPr lang="nl-NL" baseline="0" dirty="0" smtClean="0"/>
              <a:t> </a:t>
            </a:r>
            <a:r>
              <a:rPr lang="nl-NL" baseline="0" dirty="0" err="1" smtClean="0"/>
              <a:t>activities</a:t>
            </a:r>
            <a:r>
              <a:rPr lang="nl-NL" baseline="0" dirty="0" smtClean="0"/>
              <a:t>. Optimum support </a:t>
            </a:r>
            <a:r>
              <a:rPr lang="nl-NL" baseline="0" dirty="0" err="1" smtClean="0"/>
              <a:t>provided</a:t>
            </a:r>
            <a:r>
              <a:rPr lang="nl-NL" baseline="0" dirty="0" smtClean="0"/>
              <a:t> </a:t>
            </a:r>
            <a:r>
              <a:rPr lang="nl-NL" baseline="0" dirty="0" err="1" smtClean="0"/>
              <a:t>by</a:t>
            </a:r>
            <a:r>
              <a:rPr lang="nl-NL" baseline="0" dirty="0" smtClean="0"/>
              <a:t> the </a:t>
            </a:r>
            <a:r>
              <a:rPr lang="nl-NL" baseline="0" dirty="0" err="1" smtClean="0"/>
              <a:t>device</a:t>
            </a:r>
            <a:r>
              <a:rPr lang="nl-NL" baseline="0" dirty="0" smtClean="0"/>
              <a:t> </a:t>
            </a:r>
            <a:r>
              <a:rPr lang="nl-NL" baseline="0" dirty="0" err="1" smtClean="0"/>
              <a:t>would</a:t>
            </a:r>
            <a:r>
              <a:rPr lang="nl-NL" baseline="0" dirty="0" smtClean="0"/>
              <a:t> </a:t>
            </a:r>
            <a:r>
              <a:rPr lang="nl-NL" baseline="0" dirty="0" err="1" smtClean="0"/>
              <a:t>use</a:t>
            </a:r>
            <a:r>
              <a:rPr lang="nl-NL" baseline="0" dirty="0" smtClean="0"/>
              <a:t> the </a:t>
            </a:r>
            <a:r>
              <a:rPr lang="nl-NL" baseline="0" dirty="0" err="1" smtClean="0"/>
              <a:t>users</a:t>
            </a:r>
            <a:r>
              <a:rPr lang="nl-NL" baseline="0" dirty="0" smtClean="0"/>
              <a:t> </a:t>
            </a:r>
            <a:r>
              <a:rPr lang="nl-NL" baseline="0" dirty="0" err="1" smtClean="0"/>
              <a:t>capacity</a:t>
            </a:r>
            <a:r>
              <a:rPr lang="nl-NL" baseline="0" dirty="0" smtClean="0"/>
              <a:t> </a:t>
            </a:r>
            <a:r>
              <a:rPr lang="nl-NL" baseline="0" dirty="0" err="1" smtClean="0"/>
              <a:t>fully</a:t>
            </a:r>
            <a:r>
              <a:rPr lang="nl-NL" baseline="0" dirty="0" smtClean="0"/>
              <a:t>, </a:t>
            </a:r>
            <a:r>
              <a:rPr lang="nl-NL" baseline="0" dirty="0" err="1" smtClean="0"/>
              <a:t>thereby</a:t>
            </a:r>
            <a:r>
              <a:rPr lang="nl-NL" baseline="0" dirty="0" smtClean="0"/>
              <a:t> </a:t>
            </a:r>
            <a:r>
              <a:rPr lang="nl-NL" baseline="0" dirty="0" err="1" smtClean="0"/>
              <a:t>encouraging</a:t>
            </a:r>
            <a:r>
              <a:rPr lang="nl-NL" baseline="0" dirty="0" smtClean="0"/>
              <a:t> the user to do more </a:t>
            </a:r>
            <a:r>
              <a:rPr lang="nl-NL" baseline="0" dirty="0" err="1" smtClean="0"/>
              <a:t>activities</a:t>
            </a:r>
            <a:r>
              <a:rPr lang="nl-NL" baseline="0" dirty="0" smtClean="0"/>
              <a:t> </a:t>
            </a:r>
            <a:r>
              <a:rPr lang="nl-NL" baseline="0" dirty="0" err="1" smtClean="0"/>
              <a:t>on</a:t>
            </a:r>
            <a:r>
              <a:rPr lang="nl-NL" baseline="0" dirty="0" smtClean="0"/>
              <a:t> </a:t>
            </a:r>
            <a:r>
              <a:rPr lang="nl-NL" baseline="0" dirty="0" err="1" smtClean="0"/>
              <a:t>his</a:t>
            </a:r>
            <a:r>
              <a:rPr lang="nl-NL" baseline="0" dirty="0" smtClean="0"/>
              <a:t> </a:t>
            </a:r>
            <a:r>
              <a:rPr lang="nl-NL" baseline="0" dirty="0" err="1" smtClean="0"/>
              <a:t>own</a:t>
            </a:r>
            <a:r>
              <a:rPr lang="nl-NL" baseline="0" dirty="0" smtClean="0"/>
              <a:t>, </a:t>
            </a:r>
            <a:r>
              <a:rPr lang="nl-NL" baseline="0" dirty="0" err="1" smtClean="0"/>
              <a:t>which</a:t>
            </a:r>
            <a:r>
              <a:rPr lang="nl-NL" baseline="0" dirty="0" smtClean="0"/>
              <a:t> </a:t>
            </a:r>
            <a:r>
              <a:rPr lang="nl-NL" baseline="0" dirty="0" err="1" smtClean="0"/>
              <a:t>slows</a:t>
            </a:r>
            <a:r>
              <a:rPr lang="nl-NL" baseline="0" dirty="0" smtClean="0"/>
              <a:t> down the </a:t>
            </a:r>
            <a:r>
              <a:rPr lang="nl-NL" baseline="0" dirty="0" err="1" smtClean="0"/>
              <a:t>muscle</a:t>
            </a:r>
            <a:r>
              <a:rPr lang="nl-NL" baseline="0" dirty="0" smtClean="0"/>
              <a:t> </a:t>
            </a:r>
            <a:r>
              <a:rPr lang="nl-NL" baseline="0" dirty="0" err="1" smtClean="0"/>
              <a:t>degeneration</a:t>
            </a:r>
            <a:r>
              <a:rPr lang="nl-NL" baseline="0" dirty="0" smtClean="0"/>
              <a:t>. </a:t>
            </a:r>
          </a:p>
          <a:p>
            <a:r>
              <a:rPr lang="nl-NL" baseline="0" dirty="0" smtClean="0"/>
              <a:t>The </a:t>
            </a:r>
            <a:r>
              <a:rPr lang="nl-NL" baseline="0" dirty="0" err="1" smtClean="0"/>
              <a:t>amount</a:t>
            </a:r>
            <a:r>
              <a:rPr lang="nl-NL" baseline="0" dirty="0" smtClean="0"/>
              <a:t> of support </a:t>
            </a:r>
            <a:r>
              <a:rPr lang="nl-NL" baseline="0" dirty="0" err="1" smtClean="0"/>
              <a:t>should</a:t>
            </a:r>
            <a:r>
              <a:rPr lang="nl-NL" baseline="0" dirty="0" smtClean="0"/>
              <a:t> </a:t>
            </a:r>
            <a:r>
              <a:rPr lang="nl-NL" baseline="0" dirty="0" err="1" smtClean="0"/>
              <a:t>be</a:t>
            </a:r>
            <a:r>
              <a:rPr lang="nl-NL" baseline="0" dirty="0" smtClean="0"/>
              <a:t> </a:t>
            </a:r>
            <a:r>
              <a:rPr lang="nl-NL" baseline="0" dirty="0" err="1" smtClean="0"/>
              <a:t>adaptable</a:t>
            </a:r>
            <a:r>
              <a:rPr lang="nl-NL" baseline="0" dirty="0" smtClean="0"/>
              <a:t> </a:t>
            </a:r>
            <a:r>
              <a:rPr lang="nl-NL" baseline="0" dirty="0" err="1" smtClean="0"/>
              <a:t>along</a:t>
            </a:r>
            <a:r>
              <a:rPr lang="nl-NL" baseline="0" dirty="0" smtClean="0"/>
              <a:t> </a:t>
            </a:r>
            <a:r>
              <a:rPr lang="nl-NL" baseline="0" dirty="0" err="1" smtClean="0"/>
              <a:t>with</a:t>
            </a:r>
            <a:r>
              <a:rPr lang="nl-NL" baseline="0" dirty="0" smtClean="0"/>
              <a:t> </a:t>
            </a:r>
            <a:r>
              <a:rPr lang="nl-NL" baseline="0" dirty="0" err="1" smtClean="0"/>
              <a:t>fatigue</a:t>
            </a:r>
            <a:r>
              <a:rPr lang="nl-NL" baseline="0" dirty="0" smtClean="0"/>
              <a:t> (</a:t>
            </a:r>
            <a:r>
              <a:rPr lang="nl-NL" baseline="0" dirty="0" err="1" smtClean="0"/>
              <a:t>so</a:t>
            </a:r>
            <a:r>
              <a:rPr lang="nl-NL" baseline="0" dirty="0" smtClean="0"/>
              <a:t> different support </a:t>
            </a:r>
            <a:r>
              <a:rPr lang="nl-NL" baseline="0" dirty="0" err="1" smtClean="0"/>
              <a:t>during</a:t>
            </a:r>
            <a:r>
              <a:rPr lang="nl-NL" baseline="0" dirty="0" smtClean="0"/>
              <a:t> the </a:t>
            </a:r>
            <a:r>
              <a:rPr lang="nl-NL" baseline="0" dirty="0" err="1" smtClean="0"/>
              <a:t>day</a:t>
            </a:r>
            <a:r>
              <a:rPr lang="nl-NL" baseline="0" dirty="0" smtClean="0"/>
              <a:t>), </a:t>
            </a:r>
            <a:r>
              <a:rPr lang="nl-NL" baseline="0" dirty="0" err="1" smtClean="0"/>
              <a:t>age</a:t>
            </a:r>
            <a:r>
              <a:rPr lang="nl-NL" baseline="0" dirty="0" smtClean="0"/>
              <a:t> and </a:t>
            </a:r>
            <a:r>
              <a:rPr lang="nl-NL" baseline="0" dirty="0" err="1" smtClean="0"/>
              <a:t>disease</a:t>
            </a:r>
            <a:r>
              <a:rPr lang="nl-NL" baseline="0" dirty="0" smtClean="0"/>
              <a:t> </a:t>
            </a:r>
            <a:r>
              <a:rPr lang="nl-NL" baseline="0" dirty="0" err="1" smtClean="0"/>
              <a:t>progression</a:t>
            </a:r>
            <a:r>
              <a:rPr lang="nl-NL" baseline="0" dirty="0" smtClean="0"/>
              <a:t>. </a:t>
            </a:r>
            <a:r>
              <a:rPr lang="nl-NL" baseline="0" dirty="0" err="1" smtClean="0"/>
              <a:t>With</a:t>
            </a:r>
            <a:r>
              <a:rPr lang="nl-NL" baseline="0" dirty="0" smtClean="0"/>
              <a:t> </a:t>
            </a:r>
            <a:r>
              <a:rPr lang="nl-NL" baseline="0" dirty="0" err="1" smtClean="0"/>
              <a:t>progression</a:t>
            </a:r>
            <a:r>
              <a:rPr lang="nl-NL" baseline="0" dirty="0" smtClean="0"/>
              <a:t> of the </a:t>
            </a:r>
            <a:r>
              <a:rPr lang="nl-NL" baseline="0" dirty="0" err="1" smtClean="0"/>
              <a:t>disease</a:t>
            </a:r>
            <a:r>
              <a:rPr lang="nl-NL" baseline="0" dirty="0" smtClean="0"/>
              <a:t> </a:t>
            </a:r>
            <a:r>
              <a:rPr lang="nl-NL" baseline="0" dirty="0" err="1" smtClean="0"/>
              <a:t>you</a:t>
            </a:r>
            <a:r>
              <a:rPr lang="nl-NL" baseline="0" dirty="0" smtClean="0"/>
              <a:t> </a:t>
            </a:r>
            <a:r>
              <a:rPr lang="nl-NL" baseline="0" dirty="0" err="1" smtClean="0"/>
              <a:t>need</a:t>
            </a:r>
            <a:r>
              <a:rPr lang="nl-NL" baseline="0" dirty="0" smtClean="0"/>
              <a:t> more support. </a:t>
            </a:r>
          </a:p>
          <a:p>
            <a:r>
              <a:rPr lang="nl-NL" baseline="0" dirty="0" smtClean="0"/>
              <a:t>We </a:t>
            </a:r>
            <a:r>
              <a:rPr lang="nl-NL" baseline="0" dirty="0" err="1" smtClean="0"/>
              <a:t>also</a:t>
            </a:r>
            <a:r>
              <a:rPr lang="nl-NL" baseline="0" dirty="0" smtClean="0"/>
              <a:t> want to keep focus </a:t>
            </a:r>
            <a:r>
              <a:rPr lang="nl-NL" baseline="0" dirty="0" err="1" smtClean="0"/>
              <a:t>on</a:t>
            </a:r>
            <a:r>
              <a:rPr lang="nl-NL" baseline="0" dirty="0" smtClean="0"/>
              <a:t> </a:t>
            </a:r>
            <a:r>
              <a:rPr lang="nl-NL" baseline="0" dirty="0" err="1" smtClean="0"/>
              <a:t>you</a:t>
            </a:r>
            <a:r>
              <a:rPr lang="nl-NL" baseline="0" dirty="0" smtClean="0"/>
              <a:t>, the </a:t>
            </a:r>
            <a:r>
              <a:rPr lang="nl-NL" baseline="0" dirty="0" err="1" smtClean="0"/>
              <a:t>users</a:t>
            </a:r>
            <a:r>
              <a:rPr lang="nl-NL" baseline="0" dirty="0" smtClean="0"/>
              <a:t>, </a:t>
            </a:r>
            <a:r>
              <a:rPr lang="nl-NL" baseline="0" dirty="0" err="1" smtClean="0"/>
              <a:t>so</a:t>
            </a:r>
            <a:r>
              <a:rPr lang="nl-NL" baseline="0" dirty="0" smtClean="0"/>
              <a:t> </a:t>
            </a:r>
            <a:r>
              <a:rPr lang="nl-NL" baseline="0" dirty="0" err="1" smtClean="0"/>
              <a:t>comfortness</a:t>
            </a:r>
            <a:r>
              <a:rPr lang="nl-NL" baseline="0" dirty="0" smtClean="0"/>
              <a:t> is </a:t>
            </a:r>
            <a:r>
              <a:rPr lang="nl-NL" baseline="0" dirty="0" err="1" smtClean="0"/>
              <a:t>very</a:t>
            </a:r>
            <a:r>
              <a:rPr lang="nl-NL" baseline="0" dirty="0" smtClean="0"/>
              <a:t> important. We </a:t>
            </a:r>
            <a:r>
              <a:rPr lang="nl-NL" baseline="0" dirty="0" err="1" smtClean="0"/>
              <a:t>also</a:t>
            </a:r>
            <a:r>
              <a:rPr lang="nl-NL" baseline="0" dirty="0" smtClean="0"/>
              <a:t> </a:t>
            </a:r>
            <a:r>
              <a:rPr lang="nl-NL" baseline="0" dirty="0" err="1" smtClean="0"/>
              <a:t>would</a:t>
            </a:r>
            <a:r>
              <a:rPr lang="nl-NL" baseline="0" dirty="0" smtClean="0"/>
              <a:t> </a:t>
            </a:r>
            <a:r>
              <a:rPr lang="nl-NL" baseline="0" dirty="0" err="1" smtClean="0"/>
              <a:t>like</a:t>
            </a:r>
            <a:r>
              <a:rPr lang="nl-NL" baseline="0" dirty="0" smtClean="0"/>
              <a:t> to </a:t>
            </a:r>
            <a:r>
              <a:rPr lang="nl-NL" baseline="0" dirty="0" err="1" smtClean="0"/>
              <a:t>make</a:t>
            </a:r>
            <a:r>
              <a:rPr lang="nl-NL" baseline="0" dirty="0" smtClean="0"/>
              <a:t> a </a:t>
            </a:r>
            <a:r>
              <a:rPr lang="nl-NL" baseline="0" dirty="0" err="1" smtClean="0"/>
              <a:t>device</a:t>
            </a:r>
            <a:r>
              <a:rPr lang="nl-NL" baseline="0" dirty="0" smtClean="0"/>
              <a:t> </a:t>
            </a:r>
            <a:r>
              <a:rPr lang="nl-NL" baseline="0" dirty="0" err="1" smtClean="0"/>
              <a:t>which</a:t>
            </a:r>
            <a:r>
              <a:rPr lang="nl-NL" baseline="0" dirty="0" smtClean="0"/>
              <a:t> </a:t>
            </a:r>
            <a:r>
              <a:rPr lang="nl-NL" baseline="0" dirty="0" err="1" smtClean="0"/>
              <a:t>can</a:t>
            </a:r>
            <a:r>
              <a:rPr lang="nl-NL" baseline="0" dirty="0" smtClean="0"/>
              <a:t> </a:t>
            </a:r>
            <a:r>
              <a:rPr lang="nl-NL" baseline="0" dirty="0" err="1" smtClean="0"/>
              <a:t>be</a:t>
            </a:r>
            <a:r>
              <a:rPr lang="nl-NL" baseline="0" dirty="0" smtClean="0"/>
              <a:t> </a:t>
            </a:r>
            <a:r>
              <a:rPr lang="nl-NL" baseline="0" dirty="0" err="1" smtClean="0"/>
              <a:t>worn</a:t>
            </a:r>
            <a:r>
              <a:rPr lang="nl-NL" baseline="0" dirty="0" smtClean="0"/>
              <a:t> </a:t>
            </a:r>
            <a:r>
              <a:rPr lang="nl-NL" baseline="0" dirty="0" err="1" smtClean="0"/>
              <a:t>under</a:t>
            </a:r>
            <a:r>
              <a:rPr lang="nl-NL" baseline="0" dirty="0" smtClean="0"/>
              <a:t> the </a:t>
            </a:r>
            <a:r>
              <a:rPr lang="nl-NL" baseline="0" dirty="0" err="1" smtClean="0"/>
              <a:t>clothes</a:t>
            </a:r>
            <a:r>
              <a:rPr lang="nl-NL" baseline="0" dirty="0" smtClean="0"/>
              <a:t>, </a:t>
            </a:r>
            <a:r>
              <a:rPr lang="nl-NL" baseline="0" dirty="0" err="1" smtClean="0"/>
              <a:t>so</a:t>
            </a:r>
            <a:r>
              <a:rPr lang="nl-NL" baseline="0" dirty="0" smtClean="0"/>
              <a:t> </a:t>
            </a:r>
            <a:r>
              <a:rPr lang="nl-NL" baseline="0" dirty="0" err="1" smtClean="0"/>
              <a:t>it</a:t>
            </a:r>
            <a:r>
              <a:rPr lang="nl-NL" baseline="0" dirty="0" smtClean="0"/>
              <a:t> is </a:t>
            </a:r>
            <a:r>
              <a:rPr lang="nl-NL" baseline="0" dirty="0" err="1" smtClean="0"/>
              <a:t>less</a:t>
            </a:r>
            <a:r>
              <a:rPr lang="nl-NL" baseline="0" dirty="0" smtClean="0"/>
              <a:t> </a:t>
            </a:r>
            <a:r>
              <a:rPr lang="nl-NL" baseline="0" dirty="0" err="1" smtClean="0"/>
              <a:t>visible</a:t>
            </a:r>
            <a:r>
              <a:rPr lang="nl-NL" baseline="0" dirty="0" smtClean="0"/>
              <a:t>.</a:t>
            </a:r>
          </a:p>
          <a:p>
            <a:r>
              <a:rPr lang="nl-NL" baseline="0" dirty="0" smtClean="0"/>
              <a:t>In the end we hope to have a </a:t>
            </a:r>
            <a:r>
              <a:rPr lang="nl-NL" baseline="0" dirty="0" err="1" smtClean="0"/>
              <a:t>supportive</a:t>
            </a:r>
            <a:r>
              <a:rPr lang="nl-NL" baseline="0" dirty="0" smtClean="0"/>
              <a:t> </a:t>
            </a:r>
            <a:r>
              <a:rPr lang="nl-NL" baseline="0" dirty="0" err="1" smtClean="0"/>
              <a:t>device</a:t>
            </a:r>
            <a:r>
              <a:rPr lang="nl-NL" baseline="0" dirty="0" smtClean="0"/>
              <a:t> for the </a:t>
            </a:r>
            <a:r>
              <a:rPr lang="nl-NL" baseline="0" dirty="0" err="1" smtClean="0"/>
              <a:t>trunk</a:t>
            </a:r>
            <a:r>
              <a:rPr lang="nl-NL" baseline="0" dirty="0" smtClean="0"/>
              <a:t> and the </a:t>
            </a:r>
            <a:r>
              <a:rPr lang="nl-NL" baseline="0" dirty="0" err="1" smtClean="0"/>
              <a:t>head</a:t>
            </a:r>
            <a:r>
              <a:rPr lang="nl-NL" baseline="0" dirty="0" smtClean="0"/>
              <a:t>, </a:t>
            </a:r>
            <a:r>
              <a:rPr lang="nl-NL" baseline="0" dirty="0" err="1" smtClean="0"/>
              <a:t>which</a:t>
            </a:r>
            <a:r>
              <a:rPr lang="nl-NL" baseline="0" dirty="0" smtClean="0"/>
              <a:t> </a:t>
            </a:r>
            <a:r>
              <a:rPr lang="nl-NL" baseline="0" dirty="0" err="1" smtClean="0"/>
              <a:t>also</a:t>
            </a:r>
            <a:r>
              <a:rPr lang="nl-NL" baseline="0" dirty="0" smtClean="0"/>
              <a:t> </a:t>
            </a:r>
            <a:r>
              <a:rPr lang="nl-NL" baseline="0" dirty="0" err="1" smtClean="0"/>
              <a:t>can</a:t>
            </a:r>
            <a:r>
              <a:rPr lang="nl-NL" baseline="0" dirty="0" smtClean="0"/>
              <a:t> </a:t>
            </a:r>
            <a:r>
              <a:rPr lang="nl-NL" baseline="0" dirty="0" err="1" smtClean="0"/>
              <a:t>be</a:t>
            </a:r>
            <a:r>
              <a:rPr lang="nl-NL" baseline="0" dirty="0" smtClean="0"/>
              <a:t> </a:t>
            </a:r>
            <a:r>
              <a:rPr lang="nl-NL" baseline="0" dirty="0" err="1" smtClean="0"/>
              <a:t>integrated</a:t>
            </a:r>
            <a:r>
              <a:rPr lang="nl-NL" baseline="0" dirty="0" smtClean="0"/>
              <a:t> </a:t>
            </a:r>
            <a:r>
              <a:rPr lang="nl-NL" baseline="0" dirty="0" err="1" smtClean="0"/>
              <a:t>with</a:t>
            </a:r>
            <a:r>
              <a:rPr lang="nl-NL" baseline="0" dirty="0" smtClean="0"/>
              <a:t> </a:t>
            </a:r>
            <a:r>
              <a:rPr lang="nl-NL" baseline="0" dirty="0" err="1" smtClean="0"/>
              <a:t>an</a:t>
            </a:r>
            <a:r>
              <a:rPr lang="nl-NL" baseline="0" dirty="0" smtClean="0"/>
              <a:t> arm support, </a:t>
            </a:r>
            <a:r>
              <a:rPr lang="nl-NL" baseline="0" dirty="0" err="1" smtClean="0"/>
              <a:t>which</a:t>
            </a:r>
            <a:r>
              <a:rPr lang="nl-NL" baseline="0" dirty="0" smtClean="0"/>
              <a:t> </a:t>
            </a:r>
            <a:r>
              <a:rPr lang="nl-NL" baseline="0" dirty="0" err="1" smtClean="0"/>
              <a:t>gives</a:t>
            </a:r>
            <a:r>
              <a:rPr lang="nl-NL" baseline="0" dirty="0" smtClean="0"/>
              <a:t> support to </a:t>
            </a:r>
            <a:r>
              <a:rPr lang="nl-NL" baseline="0" dirty="0" err="1" smtClean="0"/>
              <a:t>perform</a:t>
            </a:r>
            <a:r>
              <a:rPr lang="nl-NL" baseline="0" dirty="0" smtClean="0"/>
              <a:t> </a:t>
            </a:r>
            <a:r>
              <a:rPr lang="nl-NL" baseline="0" dirty="0" err="1" smtClean="0"/>
              <a:t>daily</a:t>
            </a:r>
            <a:r>
              <a:rPr lang="nl-NL" baseline="0" dirty="0" smtClean="0"/>
              <a:t> </a:t>
            </a:r>
            <a:r>
              <a:rPr lang="nl-NL" baseline="0" dirty="0" err="1" smtClean="0"/>
              <a:t>activities</a:t>
            </a:r>
            <a:r>
              <a:rPr lang="nl-NL" baseline="0" dirty="0" smtClean="0"/>
              <a:t> </a:t>
            </a:r>
            <a:r>
              <a:rPr lang="nl-NL" baseline="0" dirty="0" err="1" smtClean="0"/>
              <a:t>independently</a:t>
            </a:r>
            <a:r>
              <a:rPr lang="nl-NL" baseline="0" dirty="0" smtClean="0"/>
              <a:t>.</a:t>
            </a:r>
          </a:p>
          <a:p>
            <a:endParaRPr lang="nl-NL" baseline="0" dirty="0" smtClean="0"/>
          </a:p>
        </p:txBody>
      </p:sp>
      <p:sp>
        <p:nvSpPr>
          <p:cNvPr id="4" name="Tijdelijke aanduiding voor dianummer 3"/>
          <p:cNvSpPr>
            <a:spLocks noGrp="1"/>
          </p:cNvSpPr>
          <p:nvPr>
            <p:ph type="sldNum" sz="quarter" idx="10"/>
          </p:nvPr>
        </p:nvSpPr>
        <p:spPr/>
        <p:txBody>
          <a:bodyPr/>
          <a:lstStyle/>
          <a:p>
            <a:fld id="{52156593-A717-4973-B346-E2669F640194}"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We </a:t>
            </a:r>
            <a:r>
              <a:rPr lang="nl-NL" dirty="0" err="1" smtClean="0"/>
              <a:t>would</a:t>
            </a:r>
            <a:r>
              <a:rPr lang="nl-NL" dirty="0" smtClean="0"/>
              <a:t> </a:t>
            </a:r>
            <a:r>
              <a:rPr lang="nl-NL" dirty="0" err="1" smtClean="0"/>
              <a:t>like</a:t>
            </a:r>
            <a:r>
              <a:rPr lang="nl-NL" dirty="0" smtClean="0"/>
              <a:t> to </a:t>
            </a:r>
            <a:r>
              <a:rPr lang="nl-NL" dirty="0" err="1" smtClean="0"/>
              <a:t>thank</a:t>
            </a:r>
            <a:r>
              <a:rPr lang="nl-NL" dirty="0" smtClean="0"/>
              <a:t> </a:t>
            </a:r>
            <a:r>
              <a:rPr lang="nl-NL" dirty="0" err="1" smtClean="0"/>
              <a:t>you</a:t>
            </a:r>
            <a:r>
              <a:rPr lang="nl-NL" dirty="0" smtClean="0"/>
              <a:t> for </a:t>
            </a:r>
            <a:r>
              <a:rPr lang="nl-NL" dirty="0" err="1" smtClean="0"/>
              <a:t>your</a:t>
            </a:r>
            <a:r>
              <a:rPr lang="nl-NL" dirty="0" smtClean="0"/>
              <a:t> </a:t>
            </a:r>
            <a:r>
              <a:rPr lang="nl-NL" dirty="0" err="1" smtClean="0"/>
              <a:t>attention</a:t>
            </a:r>
            <a:r>
              <a:rPr lang="nl-NL" dirty="0" smtClean="0"/>
              <a:t> and.. We </a:t>
            </a:r>
            <a:r>
              <a:rPr lang="nl-NL" dirty="0" err="1" smtClean="0"/>
              <a:t>will</a:t>
            </a:r>
            <a:r>
              <a:rPr lang="nl-NL" dirty="0" smtClean="0"/>
              <a:t> </a:t>
            </a:r>
            <a:r>
              <a:rPr lang="nl-NL" dirty="0" err="1" smtClean="0"/>
              <a:t>need</a:t>
            </a:r>
            <a:r>
              <a:rPr lang="nl-NL" dirty="0" smtClean="0"/>
              <a:t> </a:t>
            </a:r>
            <a:r>
              <a:rPr lang="nl-NL" dirty="0" err="1" smtClean="0"/>
              <a:t>your</a:t>
            </a:r>
            <a:r>
              <a:rPr lang="nl-NL" dirty="0" smtClean="0"/>
              <a:t> help in the </a:t>
            </a:r>
            <a:r>
              <a:rPr lang="nl-NL" dirty="0" err="1" smtClean="0"/>
              <a:t>future</a:t>
            </a:r>
            <a:r>
              <a:rPr lang="nl-NL" dirty="0" smtClean="0"/>
              <a:t>! We want to </a:t>
            </a:r>
            <a:r>
              <a:rPr lang="nl-NL" dirty="0" err="1" smtClean="0"/>
              <a:t>make</a:t>
            </a:r>
            <a:r>
              <a:rPr lang="nl-NL" dirty="0" smtClean="0"/>
              <a:t> a </a:t>
            </a:r>
            <a:r>
              <a:rPr lang="nl-NL" dirty="0" err="1" smtClean="0"/>
              <a:t>device</a:t>
            </a:r>
            <a:r>
              <a:rPr lang="nl-NL" dirty="0" smtClean="0"/>
              <a:t> for </a:t>
            </a:r>
            <a:r>
              <a:rPr lang="nl-NL" dirty="0" err="1" smtClean="0"/>
              <a:t>you</a:t>
            </a:r>
            <a:r>
              <a:rPr lang="nl-NL" dirty="0" smtClean="0"/>
              <a:t>, </a:t>
            </a:r>
            <a:r>
              <a:rPr lang="nl-NL" dirty="0" err="1" smtClean="0"/>
              <a:t>so</a:t>
            </a:r>
            <a:r>
              <a:rPr lang="nl-NL" dirty="0" smtClean="0"/>
              <a:t> </a:t>
            </a:r>
            <a:r>
              <a:rPr lang="nl-NL" dirty="0" err="1" smtClean="0"/>
              <a:t>your</a:t>
            </a:r>
            <a:r>
              <a:rPr lang="nl-NL" baseline="0" dirty="0" smtClean="0"/>
              <a:t> </a:t>
            </a:r>
            <a:r>
              <a:rPr lang="nl-NL" baseline="0" dirty="0" err="1" smtClean="0"/>
              <a:t>opinion</a:t>
            </a:r>
            <a:r>
              <a:rPr lang="nl-NL" baseline="0" dirty="0" smtClean="0"/>
              <a:t> is </a:t>
            </a:r>
            <a:r>
              <a:rPr lang="nl-NL" baseline="0" dirty="0" err="1" smtClean="0"/>
              <a:t>very</a:t>
            </a:r>
            <a:r>
              <a:rPr lang="nl-NL" baseline="0" dirty="0" smtClean="0"/>
              <a:t> important. We </a:t>
            </a:r>
            <a:r>
              <a:rPr lang="nl-NL" baseline="0" dirty="0" err="1" smtClean="0"/>
              <a:t>need</a:t>
            </a:r>
            <a:r>
              <a:rPr lang="nl-NL" baseline="0" dirty="0" smtClean="0"/>
              <a:t> </a:t>
            </a:r>
            <a:r>
              <a:rPr lang="nl-NL" baseline="0" dirty="0" err="1" smtClean="0"/>
              <a:t>volunteers</a:t>
            </a:r>
            <a:r>
              <a:rPr lang="nl-NL" baseline="0" dirty="0" smtClean="0"/>
              <a:t> for the </a:t>
            </a:r>
            <a:r>
              <a:rPr lang="nl-NL" baseline="0" dirty="0" err="1" smtClean="0"/>
              <a:t>movement</a:t>
            </a:r>
            <a:r>
              <a:rPr lang="nl-NL" baseline="0" dirty="0" smtClean="0"/>
              <a:t> </a:t>
            </a:r>
            <a:r>
              <a:rPr lang="nl-NL" baseline="0" dirty="0" err="1" smtClean="0"/>
              <a:t>analysis</a:t>
            </a:r>
            <a:r>
              <a:rPr lang="nl-NL" baseline="0" dirty="0" smtClean="0"/>
              <a:t>, for </a:t>
            </a:r>
            <a:r>
              <a:rPr lang="nl-NL" baseline="0" dirty="0" err="1" smtClean="0"/>
              <a:t>testing</a:t>
            </a:r>
            <a:r>
              <a:rPr lang="nl-NL" baseline="0" dirty="0" smtClean="0"/>
              <a:t> prototypes and </a:t>
            </a:r>
            <a:r>
              <a:rPr lang="nl-NL" baseline="0" dirty="0" err="1" smtClean="0"/>
              <a:t>measurement</a:t>
            </a:r>
            <a:r>
              <a:rPr lang="nl-NL" baseline="0" dirty="0" smtClean="0"/>
              <a:t> </a:t>
            </a:r>
            <a:r>
              <a:rPr lang="nl-NL" baseline="0" dirty="0" err="1" smtClean="0"/>
              <a:t>methods</a:t>
            </a:r>
            <a:r>
              <a:rPr lang="nl-NL" baseline="0" dirty="0" smtClean="0"/>
              <a:t>. And </a:t>
            </a:r>
            <a:r>
              <a:rPr lang="nl-NL" baseline="0" dirty="0" err="1" smtClean="0"/>
              <a:t>if</a:t>
            </a:r>
            <a:r>
              <a:rPr lang="nl-NL" baseline="0" dirty="0" smtClean="0"/>
              <a:t> </a:t>
            </a:r>
            <a:r>
              <a:rPr lang="nl-NL" baseline="0" dirty="0" err="1" smtClean="0"/>
              <a:t>you</a:t>
            </a:r>
            <a:r>
              <a:rPr lang="nl-NL" baseline="0" dirty="0" smtClean="0"/>
              <a:t> have </a:t>
            </a:r>
            <a:r>
              <a:rPr lang="nl-NL" baseline="0" dirty="0" err="1" smtClean="0"/>
              <a:t>any</a:t>
            </a:r>
            <a:r>
              <a:rPr lang="nl-NL" baseline="0" dirty="0" smtClean="0"/>
              <a:t> </a:t>
            </a:r>
            <a:r>
              <a:rPr lang="nl-NL" baseline="0" dirty="0" err="1" smtClean="0"/>
              <a:t>good</a:t>
            </a:r>
            <a:r>
              <a:rPr lang="nl-NL" baseline="0" dirty="0" smtClean="0"/>
              <a:t> </a:t>
            </a:r>
            <a:r>
              <a:rPr lang="nl-NL" baseline="0" dirty="0" err="1" smtClean="0"/>
              <a:t>idea’s</a:t>
            </a:r>
            <a:r>
              <a:rPr lang="nl-NL" baseline="0" dirty="0" smtClean="0"/>
              <a:t>, </a:t>
            </a:r>
            <a:r>
              <a:rPr lang="nl-NL" baseline="0" dirty="0" err="1" smtClean="0"/>
              <a:t>suggestions</a:t>
            </a:r>
            <a:r>
              <a:rPr lang="nl-NL" baseline="0" dirty="0" smtClean="0"/>
              <a:t>, </a:t>
            </a:r>
            <a:r>
              <a:rPr lang="nl-NL" baseline="0" dirty="0" err="1" smtClean="0"/>
              <a:t>things</a:t>
            </a:r>
            <a:r>
              <a:rPr lang="nl-NL" baseline="0" dirty="0" smtClean="0"/>
              <a:t> we </a:t>
            </a:r>
            <a:r>
              <a:rPr lang="nl-NL" baseline="0" dirty="0" err="1" smtClean="0"/>
              <a:t>should</a:t>
            </a:r>
            <a:r>
              <a:rPr lang="nl-NL" baseline="0" dirty="0" smtClean="0"/>
              <a:t> </a:t>
            </a:r>
            <a:r>
              <a:rPr lang="nl-NL" baseline="0" dirty="0" err="1" smtClean="0"/>
              <a:t>not</a:t>
            </a:r>
            <a:r>
              <a:rPr lang="nl-NL" baseline="0" dirty="0" smtClean="0"/>
              <a:t> </a:t>
            </a:r>
            <a:r>
              <a:rPr lang="nl-NL" baseline="0" dirty="0" err="1" smtClean="0"/>
              <a:t>forget</a:t>
            </a:r>
            <a:r>
              <a:rPr lang="nl-NL" baseline="0" dirty="0" smtClean="0"/>
              <a:t>, </a:t>
            </a:r>
            <a:r>
              <a:rPr lang="nl-NL" baseline="0" dirty="0" err="1" smtClean="0"/>
              <a:t>please</a:t>
            </a:r>
            <a:r>
              <a:rPr lang="nl-NL" baseline="0" dirty="0" smtClean="0"/>
              <a:t> let </a:t>
            </a:r>
            <a:r>
              <a:rPr lang="nl-NL" baseline="0" dirty="0" err="1" smtClean="0"/>
              <a:t>us</a:t>
            </a:r>
            <a:r>
              <a:rPr lang="nl-NL" baseline="0" dirty="0" smtClean="0"/>
              <a:t> </a:t>
            </a:r>
            <a:r>
              <a:rPr lang="nl-NL" baseline="0" dirty="0" err="1" smtClean="0"/>
              <a:t>know</a:t>
            </a:r>
            <a:r>
              <a:rPr lang="nl-NL" baseline="0" smtClean="0"/>
              <a:t>!</a:t>
            </a:r>
            <a:endParaRPr lang="nl-NL"/>
          </a:p>
        </p:txBody>
      </p:sp>
      <p:sp>
        <p:nvSpPr>
          <p:cNvPr id="4" name="Tijdelijke aanduiding voor dianummer 3"/>
          <p:cNvSpPr>
            <a:spLocks noGrp="1"/>
          </p:cNvSpPr>
          <p:nvPr>
            <p:ph type="sldNum" sz="quarter" idx="10"/>
          </p:nvPr>
        </p:nvSpPr>
        <p:spPr/>
        <p:txBody>
          <a:bodyPr/>
          <a:lstStyle/>
          <a:p>
            <a:fld id="{52156593-A717-4973-B346-E2669F640194}" type="slidenum">
              <a:rPr lang="nl-NL" smtClean="0"/>
              <a:pPr/>
              <a:t>7</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815234"/>
            <a:ext cx="7772400" cy="829790"/>
          </a:xfrm>
        </p:spPr>
        <p:txBody>
          <a:bodyPr/>
          <a:lstStyle>
            <a:lvl1pPr algn="ctr">
              <a:defRPr/>
            </a:lvl1pPr>
          </a:lstStyle>
          <a:p>
            <a:r>
              <a:rPr lang="en-US" smtClean="0"/>
              <a:t>Click to edit Master title style</a:t>
            </a:r>
            <a:endParaRPr lang="ca-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ca-ES" dirty="0"/>
          </a:p>
        </p:txBody>
      </p:sp>
      <p:sp>
        <p:nvSpPr>
          <p:cNvPr id="4" name="Rectangle 3"/>
          <p:cNvSpPr/>
          <p:nvPr userDrawn="1"/>
        </p:nvSpPr>
        <p:spPr>
          <a:xfrm>
            <a:off x="0" y="5805264"/>
            <a:ext cx="9144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D:\Profiles\NizamisK\Desktop\Symbionics_Literature\Logos\Symbionic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82271" y="236575"/>
            <a:ext cx="4779457" cy="202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66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7845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30166508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56" name="Line 9"/>
          <p:cNvSpPr>
            <a:spLocks noChangeShapeType="1"/>
          </p:cNvSpPr>
          <p:nvPr/>
        </p:nvSpPr>
        <p:spPr bwMode="auto">
          <a:xfrm>
            <a:off x="152400" y="6143625"/>
            <a:ext cx="4191000" cy="0"/>
          </a:xfrm>
          <a:prstGeom prst="line">
            <a:avLst/>
          </a:prstGeom>
          <a:noFill/>
          <a:ln w="9525">
            <a:solidFill>
              <a:srgbClr val="008E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057" name="Line 10"/>
          <p:cNvSpPr>
            <a:spLocks noChangeShapeType="1"/>
          </p:cNvSpPr>
          <p:nvPr/>
        </p:nvSpPr>
        <p:spPr bwMode="auto">
          <a:xfrm>
            <a:off x="4953000" y="6143625"/>
            <a:ext cx="4038600" cy="0"/>
          </a:xfrm>
          <a:prstGeom prst="line">
            <a:avLst/>
          </a:prstGeom>
          <a:noFill/>
          <a:ln w="9525">
            <a:solidFill>
              <a:srgbClr val="008E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pic>
        <p:nvPicPr>
          <p:cNvPr id="2" name="Afbeelding 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76161" y="5809178"/>
            <a:ext cx="971903" cy="601988"/>
          </a:xfrm>
          <a:prstGeom prst="rect">
            <a:avLst/>
          </a:prstGeom>
        </p:spPr>
      </p:pic>
    </p:spTree>
    <p:extLst>
      <p:ext uri="{BB962C8B-B14F-4D97-AF65-F5344CB8AC3E}">
        <p14:creationId xmlns:p14="http://schemas.microsoft.com/office/powerpoint/2010/main" val="1751148751"/>
      </p:ext>
    </p:extLst>
  </p:cSld>
  <p:clrMap bg1="lt1" tx1="dk1" bg2="lt2" tx2="dk2" accent1="accent1" accent2="accent2" accent3="accent3" accent4="accent4" accent5="accent5" accent6="accent6" hlink="hlink" folHlink="folHlink"/>
  <p:sldLayoutIdLst>
    <p:sldLayoutId id="2147483702" r:id="rId1"/>
    <p:sldLayoutId id="2147483691" r:id="rId2"/>
    <p:sldLayoutId id="2147483694" r:id="rId3"/>
  </p:sldLayoutIdLst>
  <p:hf hdr="0" ftr="0"/>
  <p:txStyles>
    <p:titleStyle>
      <a:lvl1pPr algn="l" rtl="0" eaLnBrk="1" fontAlgn="base" hangingPunct="1">
        <a:spcBef>
          <a:spcPct val="0"/>
        </a:spcBef>
        <a:spcAft>
          <a:spcPct val="0"/>
        </a:spcAft>
        <a:defRPr sz="3200" b="1">
          <a:solidFill>
            <a:srgbClr val="008EC0"/>
          </a:solidFill>
          <a:latin typeface="+mj-lt"/>
          <a:ea typeface="+mj-ea"/>
          <a:cs typeface="+mj-cs"/>
        </a:defRPr>
      </a:lvl1pPr>
      <a:lvl2pPr algn="l" rtl="0" eaLnBrk="1" fontAlgn="base" hangingPunct="1">
        <a:spcBef>
          <a:spcPct val="0"/>
        </a:spcBef>
        <a:spcAft>
          <a:spcPct val="0"/>
        </a:spcAft>
        <a:defRPr sz="3200" b="1">
          <a:solidFill>
            <a:srgbClr val="008EC0"/>
          </a:solidFill>
          <a:latin typeface="Arial" charset="0"/>
        </a:defRPr>
      </a:lvl2pPr>
      <a:lvl3pPr algn="l" rtl="0" eaLnBrk="1" fontAlgn="base" hangingPunct="1">
        <a:spcBef>
          <a:spcPct val="0"/>
        </a:spcBef>
        <a:spcAft>
          <a:spcPct val="0"/>
        </a:spcAft>
        <a:defRPr sz="3200" b="1">
          <a:solidFill>
            <a:srgbClr val="008EC0"/>
          </a:solidFill>
          <a:latin typeface="Arial" charset="0"/>
        </a:defRPr>
      </a:lvl3pPr>
      <a:lvl4pPr algn="l" rtl="0" eaLnBrk="1" fontAlgn="base" hangingPunct="1">
        <a:spcBef>
          <a:spcPct val="0"/>
        </a:spcBef>
        <a:spcAft>
          <a:spcPct val="0"/>
        </a:spcAft>
        <a:defRPr sz="3200" b="1">
          <a:solidFill>
            <a:srgbClr val="008EC0"/>
          </a:solidFill>
          <a:latin typeface="Arial" charset="0"/>
        </a:defRPr>
      </a:lvl4pPr>
      <a:lvl5pPr algn="l" rtl="0" eaLnBrk="1" fontAlgn="base" hangingPunct="1">
        <a:spcBef>
          <a:spcPct val="0"/>
        </a:spcBef>
        <a:spcAft>
          <a:spcPct val="0"/>
        </a:spcAft>
        <a:defRPr sz="3200" b="1">
          <a:solidFill>
            <a:srgbClr val="008EC0"/>
          </a:solidFill>
          <a:latin typeface="Arial" charset="0"/>
        </a:defRPr>
      </a:lvl5pPr>
      <a:lvl6pPr marL="457200" algn="l" rtl="0" eaLnBrk="1" fontAlgn="base" hangingPunct="1">
        <a:spcBef>
          <a:spcPct val="0"/>
        </a:spcBef>
        <a:spcAft>
          <a:spcPct val="0"/>
        </a:spcAft>
        <a:defRPr sz="3200" b="1">
          <a:solidFill>
            <a:srgbClr val="008EC0"/>
          </a:solidFill>
          <a:latin typeface="Arial" charset="0"/>
        </a:defRPr>
      </a:lvl6pPr>
      <a:lvl7pPr marL="914400" algn="l" rtl="0" eaLnBrk="1" fontAlgn="base" hangingPunct="1">
        <a:spcBef>
          <a:spcPct val="0"/>
        </a:spcBef>
        <a:spcAft>
          <a:spcPct val="0"/>
        </a:spcAft>
        <a:defRPr sz="3200" b="1">
          <a:solidFill>
            <a:srgbClr val="008EC0"/>
          </a:solidFill>
          <a:latin typeface="Arial" charset="0"/>
        </a:defRPr>
      </a:lvl7pPr>
      <a:lvl8pPr marL="1371600" algn="l" rtl="0" eaLnBrk="1" fontAlgn="base" hangingPunct="1">
        <a:spcBef>
          <a:spcPct val="0"/>
        </a:spcBef>
        <a:spcAft>
          <a:spcPct val="0"/>
        </a:spcAft>
        <a:defRPr sz="3200" b="1">
          <a:solidFill>
            <a:srgbClr val="008EC0"/>
          </a:solidFill>
          <a:latin typeface="Arial" charset="0"/>
        </a:defRPr>
      </a:lvl8pPr>
      <a:lvl9pPr marL="1828800" algn="l" rtl="0" eaLnBrk="1" fontAlgn="base" hangingPunct="1">
        <a:spcBef>
          <a:spcPct val="0"/>
        </a:spcBef>
        <a:spcAft>
          <a:spcPct val="0"/>
        </a:spcAft>
        <a:defRPr sz="3200" b="1">
          <a:solidFill>
            <a:srgbClr val="008EC0"/>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google.nl/url?sa=i&amp;rct=j&amp;q=&amp;esrc=s&amp;frm=1&amp;source=images&amp;cd=&amp;cad=rja&amp;uact=8&amp;ved=0CAcQjRw&amp;url=http://nickandzuzu.com/2010/06/symbiosis/&amp;ei=0hItVbzzBsrjO_b1gbAF&amp;bvm=bv.90790515,d.ZWU&amp;psig=AFQjCNGdgQyS2xcbvqoLnlc_CpScCzf8rQ&amp;ust=1429103684983834" TargetMode="External"/><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 Type="http://schemas.microsoft.com/office/2007/relationships/media" Target="file:///\\umcfs007\REVALuser$\Z645216\Documenten\Meetings\2015-02-27%2520User%2520committee\DMD_Mariska-without%2520support.mp4" TargetMode="External"/><Relationship Id="rId2" Type="http://schemas.openxmlformats.org/officeDocument/2006/relationships/video" Target="file:///\\umcfs007\REVALuser$\Z645216\Documenten\Meetings\2015-02-27%2520User%2520committee\DMD_Mariska-without%2520support.mp4" TargetMode="External"/><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hyperlink" Target="http://www.google.nl/url?sa=i&amp;rct=j&amp;q=&amp;esrc=s&amp;frm=1&amp;source=images&amp;cd=&amp;cad=rja&amp;uact=8&amp;ved=0CAcQjRw&amp;url=http://impowerage.com/fitness/personal-trainer/how-to-prevent-falls-with-exercise&amp;ei=TIjsVIqODMzXPJimgJAE&amp;bvm=bv.86475890,d.ZWU&amp;psig=AFQjCNHqsEm8Jls1H00KsvpSJJSiJ__8Cw&amp;ust=1424873888180534" TargetMode="External"/><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jpe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jpe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3.jpe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jpeg"/><Relationship Id="rId15" Type="http://schemas.openxmlformats.org/officeDocument/2006/relationships/image" Target="../media/image29.png"/><Relationship Id="rId16" Type="http://schemas.openxmlformats.org/officeDocument/2006/relationships/image" Target="../media/image30.jpeg"/><Relationship Id="rId17"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W-Ned-RGB.jpg"/>
          <p:cNvPicPr>
            <a:picLocks noChangeAspect="1"/>
          </p:cNvPicPr>
          <p:nvPr/>
        </p:nvPicPr>
        <p:blipFill rotWithShape="1">
          <a:blip r:embed="rId3" cstate="print">
            <a:extLst>
              <a:ext uri="{28A0092B-C50C-407E-A947-70E740481C1C}">
                <a14:useLocalDpi xmlns:a14="http://schemas.microsoft.com/office/drawing/2010/main" val="0"/>
              </a:ext>
            </a:extLst>
          </a:blip>
          <a:srcRect l="6659" t="7620" r="16647" b="33700"/>
          <a:stretch/>
        </p:blipFill>
        <p:spPr>
          <a:xfrm>
            <a:off x="7092280" y="5517232"/>
            <a:ext cx="1728191" cy="1163193"/>
          </a:xfrm>
          <a:prstGeom prst="rect">
            <a:avLst/>
          </a:prstGeom>
        </p:spPr>
      </p:pic>
      <p:pic>
        <p:nvPicPr>
          <p:cNvPr id="36866" name="Picture 2" descr="http://nickandzuzu.com/wp-content/uploads/2010/11/Symbiosis-06-27-10.jpg">
            <a:hlinkClick r:id="rId4"/>
          </p:cNvPr>
          <p:cNvPicPr>
            <a:picLocks noChangeAspect="1" noChangeArrowheads="1"/>
          </p:cNvPicPr>
          <p:nvPr/>
        </p:nvPicPr>
        <p:blipFill>
          <a:blip r:embed="rId5" cstate="print"/>
          <a:srcRect/>
          <a:stretch>
            <a:fillRect/>
          </a:stretch>
        </p:blipFill>
        <p:spPr bwMode="auto">
          <a:xfrm>
            <a:off x="1043608" y="2564904"/>
            <a:ext cx="2987824" cy="2982845"/>
          </a:xfrm>
          <a:prstGeom prst="rect">
            <a:avLst/>
          </a:prstGeom>
          <a:noFill/>
        </p:spPr>
      </p:pic>
      <p:pic>
        <p:nvPicPr>
          <p:cNvPr id="8" name="Afbeelding 7" descr="image.jpg"/>
          <p:cNvPicPr>
            <a:picLocks noChangeAspect="1"/>
          </p:cNvPicPr>
          <p:nvPr/>
        </p:nvPicPr>
        <p:blipFill>
          <a:blip r:embed="rId6" cstate="print"/>
          <a:srcRect l="4376"/>
          <a:stretch>
            <a:fillRect/>
          </a:stretch>
        </p:blipFill>
        <p:spPr>
          <a:xfrm>
            <a:off x="5508104" y="2636912"/>
            <a:ext cx="2289030" cy="2808312"/>
          </a:xfrm>
          <a:prstGeom prst="rect">
            <a:avLst/>
          </a:prstGeom>
        </p:spPr>
      </p:pic>
      <p:pic>
        <p:nvPicPr>
          <p:cNvPr id="12290" name="Picture 2" descr="http://www.chemsexsupport.com/069596-blue-jelly-icon-alphanumeric-plus-sign-simple.png"/>
          <p:cNvPicPr>
            <a:picLocks noChangeAspect="1" noChangeArrowheads="1"/>
          </p:cNvPicPr>
          <p:nvPr/>
        </p:nvPicPr>
        <p:blipFill>
          <a:blip r:embed="rId7" cstate="print"/>
          <a:srcRect/>
          <a:stretch>
            <a:fillRect/>
          </a:stretch>
        </p:blipFill>
        <p:spPr bwMode="auto">
          <a:xfrm>
            <a:off x="4283968" y="3645024"/>
            <a:ext cx="792088" cy="792088"/>
          </a:xfrm>
          <a:prstGeom prst="rect">
            <a:avLst/>
          </a:prstGeom>
          <a:noFill/>
        </p:spPr>
      </p:pic>
    </p:spTree>
    <p:extLst>
      <p:ext uri="{BB962C8B-B14F-4D97-AF65-F5344CB8AC3E}">
        <p14:creationId xmlns:p14="http://schemas.microsoft.com/office/powerpoint/2010/main" val="42296027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Co-</a:t>
            </a:r>
            <a:r>
              <a:rPr lang="nl-NL" dirty="0" err="1" smtClean="0"/>
              <a:t>adaptive</a:t>
            </a:r>
            <a:r>
              <a:rPr lang="nl-NL" dirty="0" smtClean="0"/>
              <a:t> support of </a:t>
            </a:r>
            <a:r>
              <a:rPr lang="nl-NL" dirty="0" err="1" smtClean="0"/>
              <a:t>trunk</a:t>
            </a:r>
            <a:r>
              <a:rPr lang="nl-NL" dirty="0" smtClean="0"/>
              <a:t> </a:t>
            </a:r>
            <a:r>
              <a:rPr lang="nl-NL" dirty="0" err="1" smtClean="0"/>
              <a:t>and</a:t>
            </a:r>
            <a:r>
              <a:rPr lang="nl-NL" dirty="0" smtClean="0"/>
              <a:t> </a:t>
            </a:r>
            <a:r>
              <a:rPr lang="nl-NL" dirty="0" err="1" smtClean="0"/>
              <a:t>head</a:t>
            </a:r>
            <a:r>
              <a:rPr lang="nl-NL" dirty="0" smtClean="0"/>
              <a:t> in </a:t>
            </a:r>
            <a:r>
              <a:rPr lang="nl-NL" dirty="0" err="1" smtClean="0"/>
              <a:t>relation</a:t>
            </a:r>
            <a:r>
              <a:rPr lang="nl-NL" dirty="0" smtClean="0"/>
              <a:t> </a:t>
            </a:r>
            <a:r>
              <a:rPr lang="nl-NL" dirty="0" err="1" smtClean="0"/>
              <a:t>to</a:t>
            </a:r>
            <a:r>
              <a:rPr lang="nl-NL" dirty="0" smtClean="0"/>
              <a:t> arm </a:t>
            </a:r>
            <a:r>
              <a:rPr lang="nl-NL" dirty="0" err="1" smtClean="0"/>
              <a:t>movements</a:t>
            </a:r>
            <a:endParaRPr lang="nl-NL" dirty="0"/>
          </a:p>
        </p:txBody>
      </p:sp>
      <p:pic>
        <p:nvPicPr>
          <p:cNvPr id="5" name="Picture 4" descr="STW-Ned-RGB.jpg"/>
          <p:cNvPicPr>
            <a:picLocks noChangeAspect="1"/>
          </p:cNvPicPr>
          <p:nvPr/>
        </p:nvPicPr>
        <p:blipFill rotWithShape="1">
          <a:blip r:embed="rId3" cstate="print">
            <a:extLst>
              <a:ext uri="{28A0092B-C50C-407E-A947-70E740481C1C}">
                <a14:useLocalDpi xmlns:a14="http://schemas.microsoft.com/office/drawing/2010/main" val="0"/>
              </a:ext>
            </a:extLst>
          </a:blip>
          <a:srcRect l="6659" t="7620" r="16647" b="33700"/>
          <a:stretch/>
        </p:blipFill>
        <p:spPr>
          <a:xfrm>
            <a:off x="7092280" y="5517232"/>
            <a:ext cx="1728191" cy="1163193"/>
          </a:xfrm>
          <a:prstGeom prst="rect">
            <a:avLst/>
          </a:prstGeom>
        </p:spPr>
      </p:pic>
      <p:sp>
        <p:nvSpPr>
          <p:cNvPr id="6" name="Ondertitel 5"/>
          <p:cNvSpPr>
            <a:spLocks noGrp="1"/>
          </p:cNvSpPr>
          <p:nvPr>
            <p:ph type="subTitle" idx="1"/>
          </p:nvPr>
        </p:nvSpPr>
        <p:spPr>
          <a:xfrm>
            <a:off x="1371600" y="4462264"/>
            <a:ext cx="6400800" cy="1270992"/>
          </a:xfrm>
        </p:spPr>
        <p:txBody>
          <a:bodyPr/>
          <a:lstStyle/>
          <a:p>
            <a:pPr algn="l"/>
            <a:r>
              <a:rPr lang="nl-NL" sz="1800" dirty="0" smtClean="0"/>
              <a:t>Laura Peeters</a:t>
            </a:r>
          </a:p>
          <a:p>
            <a:pPr algn="l"/>
            <a:r>
              <a:rPr lang="nl-NL" sz="1800" dirty="0" smtClean="0"/>
              <a:t>Mohammad Nauzef Mahmood</a:t>
            </a:r>
          </a:p>
          <a:p>
            <a:pPr algn="l"/>
            <a:r>
              <a:rPr lang="nl-NL" sz="1800" dirty="0" smtClean="0"/>
              <a:t>Stergios Verros</a:t>
            </a:r>
            <a:endParaRPr lang="nl-NL" sz="1800" dirty="0"/>
          </a:p>
        </p:txBody>
      </p:sp>
    </p:spTree>
    <p:extLst>
      <p:ext uri="{BB962C8B-B14F-4D97-AF65-F5344CB8AC3E}">
        <p14:creationId xmlns:p14="http://schemas.microsoft.com/office/powerpoint/2010/main" val="42296027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err="1" smtClean="0"/>
              <a:t>Coordination</a:t>
            </a:r>
            <a:r>
              <a:rPr lang="nl-NL" dirty="0" smtClean="0"/>
              <a:t> arm, </a:t>
            </a:r>
            <a:r>
              <a:rPr lang="nl-NL" dirty="0" err="1" smtClean="0"/>
              <a:t>trunk</a:t>
            </a:r>
            <a:r>
              <a:rPr lang="nl-NL" dirty="0" smtClean="0"/>
              <a:t> and </a:t>
            </a:r>
            <a:r>
              <a:rPr lang="nl-NL" dirty="0" err="1" smtClean="0"/>
              <a:t>head</a:t>
            </a:r>
            <a:r>
              <a:rPr lang="nl-NL" dirty="0" smtClean="0"/>
              <a:t> </a:t>
            </a:r>
            <a:r>
              <a:rPr lang="nl-NL" dirty="0" err="1" smtClean="0"/>
              <a:t>movement</a:t>
            </a:r>
            <a:r>
              <a:rPr lang="nl-NL" dirty="0" smtClean="0"/>
              <a:t> important in </a:t>
            </a:r>
            <a:r>
              <a:rPr lang="nl-NL" dirty="0" err="1" smtClean="0"/>
              <a:t>activities</a:t>
            </a:r>
            <a:r>
              <a:rPr lang="nl-NL" dirty="0" smtClean="0"/>
              <a:t> of </a:t>
            </a:r>
            <a:r>
              <a:rPr lang="nl-NL" dirty="0" err="1" smtClean="0"/>
              <a:t>daily</a:t>
            </a:r>
            <a:r>
              <a:rPr lang="nl-NL" dirty="0" smtClean="0"/>
              <a:t> living</a:t>
            </a:r>
          </a:p>
          <a:p>
            <a:r>
              <a:rPr lang="nl-NL" dirty="0" err="1" smtClean="0"/>
              <a:t>Movement</a:t>
            </a:r>
            <a:r>
              <a:rPr lang="nl-NL" dirty="0" smtClean="0"/>
              <a:t> is </a:t>
            </a:r>
            <a:r>
              <a:rPr lang="nl-NL" dirty="0" err="1" smtClean="0"/>
              <a:t>influenced</a:t>
            </a:r>
            <a:r>
              <a:rPr lang="nl-NL" dirty="0" smtClean="0"/>
              <a:t> </a:t>
            </a:r>
            <a:r>
              <a:rPr lang="nl-NL" dirty="0" err="1" smtClean="0"/>
              <a:t>by</a:t>
            </a:r>
            <a:r>
              <a:rPr lang="nl-NL" dirty="0" smtClean="0"/>
              <a:t>:</a:t>
            </a:r>
          </a:p>
          <a:p>
            <a:pPr lvl="1"/>
            <a:r>
              <a:rPr lang="nl-NL" dirty="0" err="1" smtClean="0"/>
              <a:t>Weakening</a:t>
            </a:r>
            <a:r>
              <a:rPr lang="nl-NL" dirty="0" smtClean="0"/>
              <a:t> of the </a:t>
            </a:r>
            <a:r>
              <a:rPr lang="nl-NL" dirty="0" err="1" smtClean="0"/>
              <a:t>muscles</a:t>
            </a:r>
            <a:endParaRPr lang="nl-NL" dirty="0" smtClean="0"/>
          </a:p>
          <a:p>
            <a:pPr lvl="1"/>
            <a:r>
              <a:rPr lang="nl-NL" dirty="0" err="1" smtClean="0"/>
              <a:t>Development</a:t>
            </a:r>
            <a:r>
              <a:rPr lang="nl-NL" dirty="0" smtClean="0"/>
              <a:t> of </a:t>
            </a:r>
            <a:r>
              <a:rPr lang="nl-NL" dirty="0" err="1" smtClean="0"/>
              <a:t>deformations</a:t>
            </a:r>
            <a:r>
              <a:rPr lang="nl-NL" dirty="0" smtClean="0"/>
              <a:t> (</a:t>
            </a:r>
            <a:r>
              <a:rPr lang="nl-NL" dirty="0" err="1" smtClean="0"/>
              <a:t>like</a:t>
            </a:r>
            <a:r>
              <a:rPr lang="nl-NL" dirty="0" smtClean="0"/>
              <a:t> </a:t>
            </a:r>
            <a:r>
              <a:rPr lang="nl-NL" dirty="0" err="1" smtClean="0"/>
              <a:t>scoliosis</a:t>
            </a:r>
            <a:r>
              <a:rPr lang="nl-NL" dirty="0" smtClean="0"/>
              <a:t>)</a:t>
            </a:r>
          </a:p>
          <a:p>
            <a:pPr lvl="1"/>
            <a:r>
              <a:rPr lang="nl-NL" dirty="0" err="1" smtClean="0"/>
              <a:t>Compensatory</a:t>
            </a:r>
            <a:r>
              <a:rPr lang="nl-NL" dirty="0" smtClean="0"/>
              <a:t> </a:t>
            </a:r>
            <a:r>
              <a:rPr lang="nl-NL" dirty="0" err="1" smtClean="0"/>
              <a:t>strategies</a:t>
            </a:r>
            <a:endParaRPr lang="nl-NL" dirty="0" smtClean="0"/>
          </a:p>
        </p:txBody>
      </p:sp>
      <p:sp>
        <p:nvSpPr>
          <p:cNvPr id="2" name="Titel 1"/>
          <p:cNvSpPr>
            <a:spLocks noGrp="1"/>
          </p:cNvSpPr>
          <p:nvPr>
            <p:ph type="title"/>
          </p:nvPr>
        </p:nvSpPr>
        <p:spPr/>
        <p:txBody>
          <a:bodyPr/>
          <a:lstStyle/>
          <a:p>
            <a:r>
              <a:rPr lang="nl-NL" dirty="0" err="1" smtClean="0"/>
              <a:t>Problem</a:t>
            </a:r>
            <a:r>
              <a:rPr lang="nl-NL" dirty="0" smtClean="0"/>
              <a:t> </a:t>
            </a:r>
            <a:r>
              <a:rPr lang="nl-NL" dirty="0" err="1" smtClean="0"/>
              <a:t>outline</a:t>
            </a:r>
            <a:r>
              <a:rPr lang="nl-NL" dirty="0" smtClean="0"/>
              <a:t>	</a:t>
            </a:r>
            <a:endParaRPr lang="nl-NL" dirty="0"/>
          </a:p>
        </p:txBody>
      </p:sp>
      <p:grpSp>
        <p:nvGrpSpPr>
          <p:cNvPr id="4" name="Group 3"/>
          <p:cNvGrpSpPr/>
          <p:nvPr/>
        </p:nvGrpSpPr>
        <p:grpSpPr>
          <a:xfrm>
            <a:off x="722280" y="3429000"/>
            <a:ext cx="7738152" cy="2077200"/>
            <a:chOff x="683568" y="3429000"/>
            <a:chExt cx="7738152" cy="2077200"/>
          </a:xfrm>
        </p:grpSpPr>
        <p:pic>
          <p:nvPicPr>
            <p:cNvPr id="6146" name="Picture 2" descr="http://impowerage.com/wp-content/uploads/2010/03/Sit-and-Reach.jpg">
              <a:hlinkClick r:id="rId5"/>
            </p:cNvPr>
            <p:cNvPicPr>
              <a:picLocks noChangeAspect="1" noChangeArrowheads="1"/>
            </p:cNvPicPr>
            <p:nvPr/>
          </p:nvPicPr>
          <p:blipFill>
            <a:blip r:embed="rId6" cstate="print"/>
            <a:srcRect l="4545" t="3352"/>
            <a:stretch>
              <a:fillRect/>
            </a:stretch>
          </p:blipFill>
          <p:spPr bwMode="auto">
            <a:xfrm>
              <a:off x="683568" y="3429000"/>
              <a:ext cx="4536504" cy="2076080"/>
            </a:xfrm>
            <a:prstGeom prst="rect">
              <a:avLst/>
            </a:prstGeom>
            <a:noFill/>
          </p:spPr>
        </p:pic>
        <p:pic>
          <p:nvPicPr>
            <p:cNvPr id="7" name="Picture 5" descr="http://www.gehandicaptenplatformklm.nl/lesmateriaal/images/ScholenLesMateriaal2/mot-bep-sport/lesmateriaal-2014-motBepSport-rolstoeltennis-4.png"/>
            <p:cNvPicPr>
              <a:picLocks noChangeAspect="1" noChangeArrowheads="1"/>
            </p:cNvPicPr>
            <p:nvPr/>
          </p:nvPicPr>
          <p:blipFill>
            <a:blip r:embed="rId7" cstate="print"/>
            <a:srcRect/>
            <a:stretch>
              <a:fillRect/>
            </a:stretch>
          </p:blipFill>
          <p:spPr bwMode="auto">
            <a:xfrm>
              <a:off x="5652120" y="3429000"/>
              <a:ext cx="2769600" cy="2077200"/>
            </a:xfrm>
            <a:prstGeom prst="rect">
              <a:avLst/>
            </a:prstGeom>
            <a:noFill/>
          </p:spPr>
        </p:pic>
      </p:grpSp>
      <p:grpSp>
        <p:nvGrpSpPr>
          <p:cNvPr id="5" name="Group 4"/>
          <p:cNvGrpSpPr/>
          <p:nvPr/>
        </p:nvGrpSpPr>
        <p:grpSpPr>
          <a:xfrm>
            <a:off x="1475656" y="3897288"/>
            <a:ext cx="5840649" cy="2124000"/>
            <a:chOff x="1979712" y="4293096"/>
            <a:chExt cx="5256584" cy="1944216"/>
          </a:xfrm>
        </p:grpSpPr>
        <p:pic>
          <p:nvPicPr>
            <p:cNvPr id="8" name="DMD_Mariska-without support.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8" cstate="print"/>
            <a:stretch>
              <a:fillRect/>
            </a:stretch>
          </p:blipFill>
          <p:spPr>
            <a:xfrm>
              <a:off x="1979712" y="4509312"/>
              <a:ext cx="2304000" cy="1728000"/>
            </a:xfrm>
            <a:prstGeom prst="rect">
              <a:avLst/>
            </a:prstGeom>
          </p:spPr>
        </p:pic>
        <p:pic>
          <p:nvPicPr>
            <p:cNvPr id="9" name="Picture 8" descr="\\umcn.nl\apps\Appsense\z645216\RedirectedFolders\Desktop\naamloos.png"/>
            <p:cNvPicPr>
              <a:picLocks noChangeAspect="1" noChangeArrowheads="1"/>
            </p:cNvPicPr>
            <p:nvPr/>
          </p:nvPicPr>
          <p:blipFill>
            <a:blip r:embed="rId9" cstate="print"/>
            <a:srcRect l="52747"/>
            <a:stretch>
              <a:fillRect/>
            </a:stretch>
          </p:blipFill>
          <p:spPr bwMode="auto">
            <a:xfrm>
              <a:off x="5364089" y="4509312"/>
              <a:ext cx="1326857" cy="1728000"/>
            </a:xfrm>
            <a:prstGeom prst="rect">
              <a:avLst/>
            </a:prstGeom>
            <a:noFill/>
          </p:spPr>
        </p:pic>
        <p:sp>
          <p:nvSpPr>
            <p:cNvPr id="10" name="Tekstvak 9"/>
            <p:cNvSpPr txBox="1"/>
            <p:nvPr/>
          </p:nvSpPr>
          <p:spPr>
            <a:xfrm>
              <a:off x="1979712" y="4293096"/>
              <a:ext cx="1872208" cy="276999"/>
            </a:xfrm>
            <a:prstGeom prst="rect">
              <a:avLst/>
            </a:prstGeom>
            <a:noFill/>
          </p:spPr>
          <p:txBody>
            <a:bodyPr wrap="square" rtlCol="0">
              <a:spAutoFit/>
            </a:bodyPr>
            <a:lstStyle/>
            <a:p>
              <a:r>
                <a:rPr lang="nl-NL" sz="1200" i="1" dirty="0" err="1" smtClean="0">
                  <a:solidFill>
                    <a:srgbClr val="0070C0"/>
                  </a:solidFill>
                </a:rPr>
                <a:t>Compensation</a:t>
              </a:r>
              <a:endParaRPr lang="nl-NL" sz="1200" i="1" dirty="0">
                <a:solidFill>
                  <a:srgbClr val="0070C0"/>
                </a:solidFill>
              </a:endParaRPr>
            </a:p>
          </p:txBody>
        </p:sp>
        <p:sp>
          <p:nvSpPr>
            <p:cNvPr id="11" name="Tekstvak 10"/>
            <p:cNvSpPr txBox="1"/>
            <p:nvPr/>
          </p:nvSpPr>
          <p:spPr>
            <a:xfrm>
              <a:off x="5364088" y="4293096"/>
              <a:ext cx="1872208" cy="276999"/>
            </a:xfrm>
            <a:prstGeom prst="rect">
              <a:avLst/>
            </a:prstGeom>
            <a:noFill/>
          </p:spPr>
          <p:txBody>
            <a:bodyPr wrap="square" rtlCol="0">
              <a:spAutoFit/>
            </a:bodyPr>
            <a:lstStyle/>
            <a:p>
              <a:r>
                <a:rPr lang="nl-NL" sz="1200" i="1" dirty="0" err="1" smtClean="0">
                  <a:solidFill>
                    <a:srgbClr val="0070C0"/>
                  </a:solidFill>
                </a:rPr>
                <a:t>Scoliosis</a:t>
              </a:r>
              <a:endParaRPr lang="nl-NL" sz="1200" i="1" dirty="0">
                <a:solidFill>
                  <a:srgbClr val="0070C0"/>
                </a:solidFill>
              </a:endParaRPr>
            </a:p>
          </p:txBody>
        </p:sp>
      </p:grpSp>
      <p:grpSp>
        <p:nvGrpSpPr>
          <p:cNvPr id="16" name="Groep 15"/>
          <p:cNvGrpSpPr/>
          <p:nvPr/>
        </p:nvGrpSpPr>
        <p:grpSpPr>
          <a:xfrm>
            <a:off x="181556" y="6176705"/>
            <a:ext cx="8962444" cy="681295"/>
            <a:chOff x="181556" y="6176705"/>
            <a:chExt cx="8962444" cy="681295"/>
          </a:xfrm>
        </p:grpSpPr>
        <p:pic>
          <p:nvPicPr>
            <p:cNvPr id="12" name="Picture 11" descr="STW-Ned-RGB.jpg"/>
            <p:cNvPicPr>
              <a:picLocks noChangeAspect="1"/>
            </p:cNvPicPr>
            <p:nvPr/>
          </p:nvPicPr>
          <p:blipFill rotWithShape="1">
            <a:blip r:embed="rId10" cstate="print">
              <a:lum/>
              <a:extLst>
                <a:ext uri="{28A0092B-C50C-407E-A947-70E740481C1C}">
                  <a14:useLocalDpi xmlns:a14="http://schemas.microsoft.com/office/drawing/2010/main" val="0"/>
                </a:ext>
              </a:extLst>
            </a:blip>
            <a:srcRect l="6659" t="7620" r="16647" b="33700"/>
            <a:stretch/>
          </p:blipFill>
          <p:spPr>
            <a:xfrm>
              <a:off x="8131779" y="6176705"/>
              <a:ext cx="1012221" cy="681295"/>
            </a:xfrm>
            <a:prstGeom prst="rect">
              <a:avLst/>
            </a:prstGeom>
          </p:spPr>
        </p:pic>
        <p:pic>
          <p:nvPicPr>
            <p:cNvPr id="13" name="Picture 3" descr="radboudumc.png"/>
            <p:cNvPicPr>
              <a:picLocks noChangeAspect="1"/>
            </p:cNvPicPr>
            <p:nvPr/>
          </p:nvPicPr>
          <p:blipFill>
            <a:blip r:embed="rId11" cstate="print">
              <a:lum/>
              <a:extLst>
                <a:ext uri="{28A0092B-C50C-407E-A947-70E740481C1C}">
                  <a14:useLocalDpi xmlns:a14="http://schemas.microsoft.com/office/drawing/2010/main" val="0"/>
                </a:ext>
              </a:extLst>
            </a:blip>
            <a:stretch>
              <a:fillRect/>
            </a:stretch>
          </p:blipFill>
          <p:spPr>
            <a:xfrm>
              <a:off x="5652120" y="6453368"/>
              <a:ext cx="2215107" cy="288000"/>
            </a:xfrm>
            <a:prstGeom prst="rect">
              <a:avLst/>
            </a:prstGeom>
          </p:spPr>
        </p:pic>
        <p:pic>
          <p:nvPicPr>
            <p:cNvPr id="14" name="Picture 3" descr="VUlogo_NL_Wit_HR_RGB_tcm9-201376.png"/>
            <p:cNvPicPr>
              <a:picLocks noChangeAspect="1"/>
            </p:cNvPicPr>
            <p:nvPr/>
          </p:nvPicPr>
          <p:blipFill>
            <a:blip r:embed="rId12" cstate="print">
              <a:lum/>
              <a:extLst>
                <a:ext uri="{28A0092B-C50C-407E-A947-70E740481C1C}">
                  <a14:useLocalDpi xmlns:a14="http://schemas.microsoft.com/office/drawing/2010/main" val="0"/>
                </a:ext>
              </a:extLst>
            </a:blip>
            <a:stretch>
              <a:fillRect/>
            </a:stretch>
          </p:blipFill>
          <p:spPr>
            <a:xfrm>
              <a:off x="3563889" y="6371065"/>
              <a:ext cx="1451587" cy="432000"/>
            </a:xfrm>
            <a:prstGeom prst="rect">
              <a:avLst/>
            </a:prstGeom>
          </p:spPr>
        </p:pic>
        <p:pic>
          <p:nvPicPr>
            <p:cNvPr id="15" name="Picture 3" descr="ut-logo-2400-black-en.png"/>
            <p:cNvPicPr>
              <a:picLocks noChangeAspect="1"/>
            </p:cNvPicPr>
            <p:nvPr/>
          </p:nvPicPr>
          <p:blipFill>
            <a:blip r:embed="rId13" cstate="print">
              <a:lum/>
              <a:extLst>
                <a:ext uri="{28A0092B-C50C-407E-A947-70E740481C1C}">
                  <a14:useLocalDpi xmlns:a14="http://schemas.microsoft.com/office/drawing/2010/main" val="0"/>
                </a:ext>
              </a:extLst>
            </a:blip>
            <a:srcRect t="24152" b="27545"/>
            <a:stretch>
              <a:fillRect/>
            </a:stretch>
          </p:blipFill>
          <p:spPr>
            <a:xfrm>
              <a:off x="181556" y="6453336"/>
              <a:ext cx="3132979" cy="291600"/>
            </a:xfrm>
            <a:prstGeom prst="rect">
              <a:avLst/>
            </a:prstGeom>
          </p:spPr>
        </p:pic>
      </p:grpSp>
    </p:spTree>
    <p:extLst>
      <p:ext uri="{BB962C8B-B14F-4D97-AF65-F5344CB8AC3E}">
        <p14:creationId xmlns:p14="http://schemas.microsoft.com/office/powerpoint/2010/main" val="1808671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17" repeatCount="indefinite" fill="hold" display="0">
                  <p:stCondLst>
                    <p:cond delay="indefinite"/>
                  </p:stCondLst>
                  <p:endCondLst>
                    <p:cond evt="onPrev" delay="0">
                      <p:tgtEl>
                        <p:sldTgt/>
                      </p:tgtEl>
                    </p:cond>
                  </p:end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General </a:t>
            </a:r>
            <a:r>
              <a:rPr lang="nl-NL" dirty="0" err="1" smtClean="0"/>
              <a:t>description</a:t>
            </a:r>
            <a:r>
              <a:rPr lang="nl-NL" dirty="0" smtClean="0"/>
              <a:t> of the project</a:t>
            </a:r>
            <a:endParaRPr lang="nl-NL" dirty="0"/>
          </a:p>
        </p:txBody>
      </p:sp>
      <p:grpSp>
        <p:nvGrpSpPr>
          <p:cNvPr id="4" name="Groep 3"/>
          <p:cNvGrpSpPr/>
          <p:nvPr/>
        </p:nvGrpSpPr>
        <p:grpSpPr>
          <a:xfrm>
            <a:off x="653624" y="2414822"/>
            <a:ext cx="3373844" cy="2024306"/>
            <a:chOff x="1582" y="1019846"/>
            <a:chExt cx="3373844" cy="2024306"/>
          </a:xfrm>
          <a:solidFill>
            <a:srgbClr val="00B0F0"/>
          </a:solidFill>
        </p:grpSpPr>
        <p:sp>
          <p:nvSpPr>
            <p:cNvPr id="11" name="Afgeronde rechthoek 10"/>
            <p:cNvSpPr/>
            <p:nvPr/>
          </p:nvSpPr>
          <p:spPr>
            <a:xfrm>
              <a:off x="1582" y="1019846"/>
              <a:ext cx="3373844" cy="2024306"/>
            </a:xfrm>
            <a:prstGeom prst="roundRect">
              <a:avLst>
                <a:gd name="adj" fmla="val 1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12" name="Afgeronde rechthoek 4"/>
            <p:cNvSpPr/>
            <p:nvPr/>
          </p:nvSpPr>
          <p:spPr>
            <a:xfrm>
              <a:off x="60872" y="1079136"/>
              <a:ext cx="3255264" cy="19057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Problem formulation:</a:t>
              </a:r>
            </a:p>
            <a:p>
              <a:pPr lvl="0" algn="ctr" defTabSz="889000">
                <a:lnSpc>
                  <a:spcPct val="90000"/>
                </a:lnSpc>
                <a:spcBef>
                  <a:spcPct val="0"/>
                </a:spcBef>
                <a:spcAft>
                  <a:spcPct val="35000"/>
                </a:spcAft>
              </a:pPr>
              <a:r>
                <a:rPr lang="en-US" sz="2000" kern="1200" dirty="0" smtClean="0"/>
                <a:t>People with flaccid or spastic paresis are unable to move due to muscular weakness</a:t>
              </a:r>
              <a:endParaRPr lang="en-US" sz="2000" kern="1200" dirty="0"/>
            </a:p>
          </p:txBody>
        </p:sp>
      </p:grpSp>
      <p:grpSp>
        <p:nvGrpSpPr>
          <p:cNvPr id="5" name="Groep 4"/>
          <p:cNvGrpSpPr/>
          <p:nvPr/>
        </p:nvGrpSpPr>
        <p:grpSpPr>
          <a:xfrm>
            <a:off x="4299734" y="3010658"/>
            <a:ext cx="577203" cy="836713"/>
            <a:chOff x="3647692" y="1615682"/>
            <a:chExt cx="577203" cy="836713"/>
          </a:xfrm>
          <a:solidFill>
            <a:srgbClr val="00B0F0"/>
          </a:solidFill>
        </p:grpSpPr>
        <p:sp>
          <p:nvSpPr>
            <p:cNvPr id="9" name="PIJL-RECHTS 8"/>
            <p:cNvSpPr/>
            <p:nvPr/>
          </p:nvSpPr>
          <p:spPr>
            <a:xfrm rot="3119">
              <a:off x="3647692" y="1615682"/>
              <a:ext cx="577203" cy="836713"/>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PIJL-RECHTS 6"/>
            <p:cNvSpPr/>
            <p:nvPr/>
          </p:nvSpPr>
          <p:spPr>
            <a:xfrm rot="3119">
              <a:off x="3647692" y="1782946"/>
              <a:ext cx="404042" cy="5020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p:txBody>
        </p:sp>
      </p:grpSp>
      <p:grpSp>
        <p:nvGrpSpPr>
          <p:cNvPr id="6" name="Groep 5"/>
          <p:cNvGrpSpPr/>
          <p:nvPr/>
        </p:nvGrpSpPr>
        <p:grpSpPr>
          <a:xfrm>
            <a:off x="5116532" y="2418871"/>
            <a:ext cx="3373844" cy="2024306"/>
            <a:chOff x="4464490" y="1023895"/>
            <a:chExt cx="3373844" cy="2024306"/>
          </a:xfrm>
          <a:solidFill>
            <a:srgbClr val="00B0F0"/>
          </a:solidFill>
        </p:grpSpPr>
        <p:sp>
          <p:nvSpPr>
            <p:cNvPr id="7" name="Afgeronde rechthoek 6"/>
            <p:cNvSpPr/>
            <p:nvPr/>
          </p:nvSpPr>
          <p:spPr>
            <a:xfrm>
              <a:off x="4464490" y="1023895"/>
              <a:ext cx="3373844" cy="2024306"/>
            </a:xfrm>
            <a:prstGeom prst="roundRect">
              <a:avLst>
                <a:gd name="adj" fmla="val 1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8" name="Afgeronde rechthoek 8"/>
            <p:cNvSpPr/>
            <p:nvPr/>
          </p:nvSpPr>
          <p:spPr>
            <a:xfrm>
              <a:off x="4523780" y="1083185"/>
              <a:ext cx="3255264" cy="19057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Solution:</a:t>
              </a:r>
            </a:p>
            <a:p>
              <a:pPr lvl="0" algn="ctr" defTabSz="889000">
                <a:lnSpc>
                  <a:spcPct val="90000"/>
                </a:lnSpc>
                <a:spcBef>
                  <a:spcPct val="0"/>
                </a:spcBef>
                <a:spcAft>
                  <a:spcPct val="35000"/>
                </a:spcAft>
              </a:pPr>
              <a:r>
                <a:rPr lang="en-US" sz="2000" kern="1200" dirty="0" smtClean="0"/>
                <a:t>Develop an assistive device that will enable the user to perform daily tasks</a:t>
              </a:r>
              <a:endParaRPr lang="en-US" sz="2000" kern="1200" dirty="0"/>
            </a:p>
          </p:txBody>
        </p:sp>
      </p:grpSp>
      <p:grpSp>
        <p:nvGrpSpPr>
          <p:cNvPr id="13" name="Groep 12"/>
          <p:cNvGrpSpPr/>
          <p:nvPr/>
        </p:nvGrpSpPr>
        <p:grpSpPr>
          <a:xfrm>
            <a:off x="181556" y="6176705"/>
            <a:ext cx="8962444" cy="681295"/>
            <a:chOff x="181556" y="6176705"/>
            <a:chExt cx="8962444" cy="681295"/>
          </a:xfrm>
        </p:grpSpPr>
        <p:pic>
          <p:nvPicPr>
            <p:cNvPr id="14" name="Picture 11" descr="STW-Ned-RGB.jpg"/>
            <p:cNvPicPr>
              <a:picLocks noChangeAspect="1"/>
            </p:cNvPicPr>
            <p:nvPr/>
          </p:nvPicPr>
          <p:blipFill rotWithShape="1">
            <a:blip r:embed="rId3" cstate="print">
              <a:lum/>
              <a:extLst>
                <a:ext uri="{28A0092B-C50C-407E-A947-70E740481C1C}">
                  <a14:useLocalDpi xmlns:a14="http://schemas.microsoft.com/office/drawing/2010/main" val="0"/>
                </a:ext>
              </a:extLst>
            </a:blip>
            <a:srcRect l="6659" t="7620" r="16647" b="33700"/>
            <a:stretch/>
          </p:blipFill>
          <p:spPr>
            <a:xfrm>
              <a:off x="8131779" y="6176705"/>
              <a:ext cx="1012221" cy="681295"/>
            </a:xfrm>
            <a:prstGeom prst="rect">
              <a:avLst/>
            </a:prstGeom>
          </p:spPr>
        </p:pic>
        <p:pic>
          <p:nvPicPr>
            <p:cNvPr id="15" name="Picture 3" descr="radboudumc.png"/>
            <p:cNvPicPr>
              <a:picLocks noChangeAspect="1"/>
            </p:cNvPicPr>
            <p:nvPr/>
          </p:nvPicPr>
          <p:blipFill>
            <a:blip r:embed="rId4" cstate="print">
              <a:lum/>
              <a:extLst>
                <a:ext uri="{28A0092B-C50C-407E-A947-70E740481C1C}">
                  <a14:useLocalDpi xmlns:a14="http://schemas.microsoft.com/office/drawing/2010/main" val="0"/>
                </a:ext>
              </a:extLst>
            </a:blip>
            <a:stretch>
              <a:fillRect/>
            </a:stretch>
          </p:blipFill>
          <p:spPr>
            <a:xfrm>
              <a:off x="5652120" y="6453368"/>
              <a:ext cx="2215107" cy="288000"/>
            </a:xfrm>
            <a:prstGeom prst="rect">
              <a:avLst/>
            </a:prstGeom>
          </p:spPr>
        </p:pic>
        <p:pic>
          <p:nvPicPr>
            <p:cNvPr id="16" name="Picture 3" descr="VUlogo_NL_Wit_HR_RGB_tcm9-201376.png"/>
            <p:cNvPicPr>
              <a:picLocks noChangeAspect="1"/>
            </p:cNvPicPr>
            <p:nvPr/>
          </p:nvPicPr>
          <p:blipFill>
            <a:blip r:embed="rId5" cstate="print">
              <a:lum/>
              <a:extLst>
                <a:ext uri="{28A0092B-C50C-407E-A947-70E740481C1C}">
                  <a14:useLocalDpi xmlns:a14="http://schemas.microsoft.com/office/drawing/2010/main" val="0"/>
                </a:ext>
              </a:extLst>
            </a:blip>
            <a:stretch>
              <a:fillRect/>
            </a:stretch>
          </p:blipFill>
          <p:spPr>
            <a:xfrm>
              <a:off x="3563889" y="6371065"/>
              <a:ext cx="1451587" cy="432000"/>
            </a:xfrm>
            <a:prstGeom prst="rect">
              <a:avLst/>
            </a:prstGeom>
          </p:spPr>
        </p:pic>
        <p:pic>
          <p:nvPicPr>
            <p:cNvPr id="17" name="Picture 3" descr="ut-logo-2400-black-en.png"/>
            <p:cNvPicPr>
              <a:picLocks noChangeAspect="1"/>
            </p:cNvPicPr>
            <p:nvPr/>
          </p:nvPicPr>
          <p:blipFill>
            <a:blip r:embed="rId6" cstate="print">
              <a:lum/>
              <a:extLst>
                <a:ext uri="{28A0092B-C50C-407E-A947-70E740481C1C}">
                  <a14:useLocalDpi xmlns:a14="http://schemas.microsoft.com/office/drawing/2010/main" val="0"/>
                </a:ext>
              </a:extLst>
            </a:blip>
            <a:srcRect t="24152" b="27545"/>
            <a:stretch>
              <a:fillRect/>
            </a:stretch>
          </p:blipFill>
          <p:spPr>
            <a:xfrm>
              <a:off x="181556" y="6453336"/>
              <a:ext cx="3132979" cy="291600"/>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lstStyle/>
          <a:p>
            <a:r>
              <a:rPr lang="nl-NL" dirty="0" smtClean="0"/>
              <a:t>Project </a:t>
            </a:r>
            <a:r>
              <a:rPr lang="nl-NL" dirty="0" err="1" smtClean="0"/>
              <a:t>Structure</a:t>
            </a:r>
            <a:endParaRPr lang="nl-NL" dirty="0"/>
          </a:p>
        </p:txBody>
      </p:sp>
      <p:graphicFrame>
        <p:nvGraphicFramePr>
          <p:cNvPr id="4" name="Tijdelijke aanduiding voor inhoud 3"/>
          <p:cNvGraphicFramePr>
            <a:graphicFrameLocks noGrp="1"/>
          </p:cNvGraphicFramePr>
          <p:nvPr>
            <p:ph idx="1"/>
          </p:nvPr>
        </p:nvGraphicFramePr>
        <p:xfrm>
          <a:off x="395536" y="126876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1" descr="STW-Ned-RGB.jpg"/>
          <p:cNvPicPr>
            <a:picLocks noChangeAspect="1"/>
          </p:cNvPicPr>
          <p:nvPr/>
        </p:nvPicPr>
        <p:blipFill rotWithShape="1">
          <a:blip r:embed="rId8" cstate="print">
            <a:extLst>
              <a:ext uri="{28A0092B-C50C-407E-A947-70E740481C1C}">
                <a14:useLocalDpi xmlns:a14="http://schemas.microsoft.com/office/drawing/2010/main" val="0"/>
              </a:ext>
            </a:extLst>
          </a:blip>
          <a:srcRect l="6659" t="7620" r="16647" b="33700"/>
          <a:stretch/>
        </p:blipFill>
        <p:spPr>
          <a:xfrm>
            <a:off x="8131779" y="6176705"/>
            <a:ext cx="1012221" cy="681295"/>
          </a:xfrm>
          <a:prstGeom prst="rect">
            <a:avLst/>
          </a:prstGeom>
        </p:spPr>
      </p:pic>
      <p:grpSp>
        <p:nvGrpSpPr>
          <p:cNvPr id="6" name="Groep 5"/>
          <p:cNvGrpSpPr/>
          <p:nvPr/>
        </p:nvGrpSpPr>
        <p:grpSpPr>
          <a:xfrm>
            <a:off x="181556" y="6176705"/>
            <a:ext cx="8962444" cy="681295"/>
            <a:chOff x="181556" y="6176705"/>
            <a:chExt cx="8962444" cy="681295"/>
          </a:xfrm>
        </p:grpSpPr>
        <p:pic>
          <p:nvPicPr>
            <p:cNvPr id="7" name="Picture 11" descr="STW-Ned-RGB.jpg"/>
            <p:cNvPicPr>
              <a:picLocks noChangeAspect="1"/>
            </p:cNvPicPr>
            <p:nvPr/>
          </p:nvPicPr>
          <p:blipFill rotWithShape="1">
            <a:blip r:embed="rId8" cstate="print">
              <a:extLst>
                <a:ext uri="{28A0092B-C50C-407E-A947-70E740481C1C}">
                  <a14:useLocalDpi xmlns:a14="http://schemas.microsoft.com/office/drawing/2010/main" val="0"/>
                </a:ext>
              </a:extLst>
            </a:blip>
            <a:srcRect l="6659" t="7620" r="16647" b="33700"/>
            <a:stretch/>
          </p:blipFill>
          <p:spPr>
            <a:xfrm>
              <a:off x="8131779" y="6176705"/>
              <a:ext cx="1012221" cy="681295"/>
            </a:xfrm>
            <a:prstGeom prst="rect">
              <a:avLst/>
            </a:prstGeom>
          </p:spPr>
        </p:pic>
        <p:pic>
          <p:nvPicPr>
            <p:cNvPr id="8" name="Picture 3" descr="radboudumc.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2120" y="6453368"/>
              <a:ext cx="2215107" cy="288000"/>
            </a:xfrm>
            <a:prstGeom prst="rect">
              <a:avLst/>
            </a:prstGeom>
          </p:spPr>
        </p:pic>
        <p:pic>
          <p:nvPicPr>
            <p:cNvPr id="9" name="Picture 3" descr="VUlogo_NL_Wit_HR_RGB_tcm9-201376.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63889" y="6371065"/>
              <a:ext cx="1451587" cy="432000"/>
            </a:xfrm>
            <a:prstGeom prst="rect">
              <a:avLst/>
            </a:prstGeom>
          </p:spPr>
        </p:pic>
        <p:pic>
          <p:nvPicPr>
            <p:cNvPr id="10" name="Picture 3" descr="ut-logo-2400-black-en.png"/>
            <p:cNvPicPr>
              <a:picLocks noChangeAspect="1"/>
            </p:cNvPicPr>
            <p:nvPr/>
          </p:nvPicPr>
          <p:blipFill>
            <a:blip r:embed="rId11" cstate="print">
              <a:extLst>
                <a:ext uri="{28A0092B-C50C-407E-A947-70E740481C1C}">
                  <a14:useLocalDpi xmlns:a14="http://schemas.microsoft.com/office/drawing/2010/main" val="0"/>
                </a:ext>
              </a:extLst>
            </a:blip>
            <a:srcRect t="24152" b="27545"/>
            <a:stretch>
              <a:fillRect/>
            </a:stretch>
          </p:blipFill>
          <p:spPr>
            <a:xfrm>
              <a:off x="181556" y="6453336"/>
              <a:ext cx="3132979" cy="291600"/>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Future</a:t>
            </a:r>
            <a:r>
              <a:rPr lang="nl-NL" dirty="0" smtClean="0"/>
              <a:t> Concept</a:t>
            </a:r>
            <a:endParaRPr lang="nl-NL" dirty="0"/>
          </a:p>
        </p:txBody>
      </p:sp>
      <p:sp>
        <p:nvSpPr>
          <p:cNvPr id="3" name="Tijdelijke aanduiding voor inhoud 2"/>
          <p:cNvSpPr>
            <a:spLocks noGrp="1"/>
          </p:cNvSpPr>
          <p:nvPr>
            <p:ph idx="1"/>
          </p:nvPr>
        </p:nvSpPr>
        <p:spPr>
          <a:xfrm>
            <a:off x="457200" y="1600200"/>
            <a:ext cx="4186808" cy="4525963"/>
          </a:xfrm>
        </p:spPr>
        <p:txBody>
          <a:bodyPr/>
          <a:lstStyle/>
          <a:p>
            <a:pPr>
              <a:buNone/>
            </a:pPr>
            <a:r>
              <a:rPr lang="nl-NL" dirty="0" smtClean="0"/>
              <a:t>Features:</a:t>
            </a:r>
          </a:p>
          <a:p>
            <a:r>
              <a:rPr lang="nl-NL" dirty="0" err="1" smtClean="0"/>
              <a:t>Optimal</a:t>
            </a:r>
            <a:r>
              <a:rPr lang="nl-NL" dirty="0" smtClean="0"/>
              <a:t> </a:t>
            </a:r>
            <a:r>
              <a:rPr lang="nl-NL" dirty="0" err="1" smtClean="0"/>
              <a:t>functional</a:t>
            </a:r>
            <a:r>
              <a:rPr lang="nl-NL" dirty="0" smtClean="0"/>
              <a:t> support for </a:t>
            </a:r>
            <a:r>
              <a:rPr lang="nl-NL" dirty="0" err="1" smtClean="0"/>
              <a:t>trunk</a:t>
            </a:r>
            <a:r>
              <a:rPr lang="nl-NL" dirty="0" smtClean="0"/>
              <a:t> and </a:t>
            </a:r>
            <a:r>
              <a:rPr lang="nl-NL" dirty="0" err="1" smtClean="0"/>
              <a:t>head</a:t>
            </a:r>
            <a:endParaRPr lang="nl-NL" dirty="0" smtClean="0"/>
          </a:p>
          <a:p>
            <a:r>
              <a:rPr lang="nl-NL" dirty="0" err="1" smtClean="0"/>
              <a:t>Adaptibility</a:t>
            </a:r>
            <a:r>
              <a:rPr lang="nl-NL" dirty="0" smtClean="0"/>
              <a:t> </a:t>
            </a:r>
            <a:r>
              <a:rPr lang="nl-NL" dirty="0" err="1" smtClean="0"/>
              <a:t>along</a:t>
            </a:r>
            <a:r>
              <a:rPr lang="nl-NL" dirty="0" smtClean="0"/>
              <a:t> </a:t>
            </a:r>
            <a:r>
              <a:rPr lang="nl-NL" dirty="0" err="1" smtClean="0"/>
              <a:t>with</a:t>
            </a:r>
            <a:r>
              <a:rPr lang="nl-NL" dirty="0" smtClean="0"/>
              <a:t> </a:t>
            </a:r>
            <a:r>
              <a:rPr lang="nl-NL" dirty="0" err="1" smtClean="0"/>
              <a:t>fatigue</a:t>
            </a:r>
            <a:r>
              <a:rPr lang="nl-NL" dirty="0" smtClean="0"/>
              <a:t>, </a:t>
            </a:r>
            <a:r>
              <a:rPr lang="nl-NL" dirty="0" err="1" smtClean="0"/>
              <a:t>age</a:t>
            </a:r>
            <a:r>
              <a:rPr lang="nl-NL" dirty="0" smtClean="0"/>
              <a:t> and </a:t>
            </a:r>
            <a:r>
              <a:rPr lang="nl-NL" dirty="0" err="1" smtClean="0"/>
              <a:t>disease</a:t>
            </a:r>
            <a:r>
              <a:rPr lang="nl-NL" dirty="0" smtClean="0"/>
              <a:t> </a:t>
            </a:r>
            <a:r>
              <a:rPr lang="nl-NL" dirty="0" err="1" smtClean="0"/>
              <a:t>progression</a:t>
            </a:r>
            <a:endParaRPr lang="nl-NL" dirty="0" smtClean="0"/>
          </a:p>
          <a:p>
            <a:r>
              <a:rPr lang="nl-NL" dirty="0" err="1" smtClean="0"/>
              <a:t>Comfortness</a:t>
            </a:r>
            <a:r>
              <a:rPr lang="nl-NL" dirty="0" smtClean="0"/>
              <a:t>, </a:t>
            </a:r>
            <a:r>
              <a:rPr lang="nl-NL" dirty="0" err="1" smtClean="0"/>
              <a:t>possibility</a:t>
            </a:r>
            <a:r>
              <a:rPr lang="nl-NL" dirty="0" smtClean="0"/>
              <a:t> of </a:t>
            </a:r>
            <a:r>
              <a:rPr lang="nl-NL" dirty="0" err="1" smtClean="0"/>
              <a:t>wearing</a:t>
            </a:r>
            <a:r>
              <a:rPr lang="nl-NL" dirty="0" smtClean="0"/>
              <a:t> </a:t>
            </a:r>
            <a:r>
              <a:rPr lang="nl-NL" dirty="0" err="1" smtClean="0"/>
              <a:t>under</a:t>
            </a:r>
            <a:r>
              <a:rPr lang="nl-NL" dirty="0" smtClean="0"/>
              <a:t> </a:t>
            </a:r>
            <a:r>
              <a:rPr lang="nl-NL" dirty="0" err="1" smtClean="0"/>
              <a:t>clothes</a:t>
            </a:r>
            <a:endParaRPr lang="nl-NL" dirty="0" smtClean="0"/>
          </a:p>
          <a:p>
            <a:endParaRPr lang="nl-NL" dirty="0" smtClean="0"/>
          </a:p>
        </p:txBody>
      </p:sp>
      <p:pic>
        <p:nvPicPr>
          <p:cNvPr id="44035" name="Picture 3"/>
          <p:cNvPicPr>
            <a:picLocks noChangeAspect="1" noChangeArrowheads="1"/>
          </p:cNvPicPr>
          <p:nvPr/>
        </p:nvPicPr>
        <p:blipFill>
          <a:blip r:embed="rId3" cstate="print"/>
          <a:srcRect/>
          <a:stretch>
            <a:fillRect/>
          </a:stretch>
        </p:blipFill>
        <p:spPr bwMode="auto">
          <a:xfrm>
            <a:off x="5652120" y="692696"/>
            <a:ext cx="2744142" cy="5152530"/>
          </a:xfrm>
          <a:prstGeom prst="rect">
            <a:avLst/>
          </a:prstGeom>
          <a:noFill/>
          <a:ln w="9525">
            <a:noFill/>
            <a:miter lim="800000"/>
            <a:headEnd/>
            <a:tailEnd/>
          </a:ln>
        </p:spPr>
      </p:pic>
      <p:pic>
        <p:nvPicPr>
          <p:cNvPr id="5" name="Picture 11" descr="STW-Ned-RGB.jpg"/>
          <p:cNvPicPr>
            <a:picLocks noChangeAspect="1"/>
          </p:cNvPicPr>
          <p:nvPr/>
        </p:nvPicPr>
        <p:blipFill rotWithShape="1">
          <a:blip r:embed="rId4" cstate="print">
            <a:extLst>
              <a:ext uri="{28A0092B-C50C-407E-A947-70E740481C1C}">
                <a14:useLocalDpi xmlns:a14="http://schemas.microsoft.com/office/drawing/2010/main" val="0"/>
              </a:ext>
            </a:extLst>
          </a:blip>
          <a:srcRect l="6659" t="7620" r="16647" b="33700"/>
          <a:stretch/>
        </p:blipFill>
        <p:spPr>
          <a:xfrm>
            <a:off x="8131779" y="6176705"/>
            <a:ext cx="1012221" cy="681295"/>
          </a:xfrm>
          <a:prstGeom prst="rect">
            <a:avLst/>
          </a:prstGeom>
        </p:spPr>
      </p:pic>
      <p:grpSp>
        <p:nvGrpSpPr>
          <p:cNvPr id="6" name="Groep 5"/>
          <p:cNvGrpSpPr/>
          <p:nvPr/>
        </p:nvGrpSpPr>
        <p:grpSpPr>
          <a:xfrm>
            <a:off x="181556" y="6176705"/>
            <a:ext cx="8962444" cy="681295"/>
            <a:chOff x="181556" y="6176705"/>
            <a:chExt cx="8962444" cy="681295"/>
          </a:xfrm>
        </p:grpSpPr>
        <p:pic>
          <p:nvPicPr>
            <p:cNvPr id="7" name="Picture 11" descr="STW-Ned-RGB.jpg"/>
            <p:cNvPicPr>
              <a:picLocks noChangeAspect="1"/>
            </p:cNvPicPr>
            <p:nvPr/>
          </p:nvPicPr>
          <p:blipFill rotWithShape="1">
            <a:blip r:embed="rId4" cstate="print">
              <a:extLst>
                <a:ext uri="{28A0092B-C50C-407E-A947-70E740481C1C}">
                  <a14:useLocalDpi xmlns:a14="http://schemas.microsoft.com/office/drawing/2010/main" val="0"/>
                </a:ext>
              </a:extLst>
            </a:blip>
            <a:srcRect l="6659" t="7620" r="16647" b="33700"/>
            <a:stretch/>
          </p:blipFill>
          <p:spPr>
            <a:xfrm>
              <a:off x="8131779" y="6176705"/>
              <a:ext cx="1012221" cy="681295"/>
            </a:xfrm>
            <a:prstGeom prst="rect">
              <a:avLst/>
            </a:prstGeom>
          </p:spPr>
        </p:pic>
        <p:pic>
          <p:nvPicPr>
            <p:cNvPr id="8" name="Picture 3" descr="radboudumc.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6453368"/>
              <a:ext cx="2215107" cy="288000"/>
            </a:xfrm>
            <a:prstGeom prst="rect">
              <a:avLst/>
            </a:prstGeom>
          </p:spPr>
        </p:pic>
        <p:pic>
          <p:nvPicPr>
            <p:cNvPr id="9" name="Picture 3" descr="VUlogo_NL_Wit_HR_RGB_tcm9-201376.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3889" y="6371065"/>
              <a:ext cx="1451587" cy="432000"/>
            </a:xfrm>
            <a:prstGeom prst="rect">
              <a:avLst/>
            </a:prstGeom>
          </p:spPr>
        </p:pic>
        <p:pic>
          <p:nvPicPr>
            <p:cNvPr id="10" name="Picture 3" descr="ut-logo-2400-black-en.png"/>
            <p:cNvPicPr>
              <a:picLocks noChangeAspect="1"/>
            </p:cNvPicPr>
            <p:nvPr/>
          </p:nvPicPr>
          <p:blipFill>
            <a:blip r:embed="rId7" cstate="print">
              <a:extLst>
                <a:ext uri="{28A0092B-C50C-407E-A947-70E740481C1C}">
                  <a14:useLocalDpi xmlns:a14="http://schemas.microsoft.com/office/drawing/2010/main" val="0"/>
                </a:ext>
              </a:extLst>
            </a:blip>
            <a:srcRect t="24152" b="27545"/>
            <a:stretch>
              <a:fillRect/>
            </a:stretch>
          </p:blipFill>
          <p:spPr>
            <a:xfrm>
              <a:off x="181556" y="6453336"/>
              <a:ext cx="3132979" cy="291600"/>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Thank</a:t>
            </a:r>
            <a:r>
              <a:rPr lang="nl-NL" dirty="0" smtClean="0"/>
              <a:t> </a:t>
            </a:r>
            <a:r>
              <a:rPr lang="nl-NL" dirty="0" err="1" smtClean="0"/>
              <a:t>you</a:t>
            </a:r>
            <a:r>
              <a:rPr lang="nl-NL" dirty="0" smtClean="0"/>
              <a:t> and …</a:t>
            </a:r>
            <a:endParaRPr lang="nl-NL" dirty="0"/>
          </a:p>
        </p:txBody>
      </p:sp>
      <p:pic>
        <p:nvPicPr>
          <p:cNvPr id="4" name="Tijdelijke aanduiding voor inhoud 3" descr="dog-we-need-you.jpg"/>
          <p:cNvPicPr>
            <a:picLocks noGrp="1" noChangeAspect="1"/>
          </p:cNvPicPr>
          <p:nvPr>
            <p:ph idx="1"/>
          </p:nvPr>
        </p:nvPicPr>
        <p:blipFill>
          <a:blip r:embed="rId3" cstate="print"/>
          <a:stretch>
            <a:fillRect/>
          </a:stretch>
        </p:blipFill>
        <p:spPr>
          <a:xfrm>
            <a:off x="2267744" y="1700808"/>
            <a:ext cx="4714875" cy="3409950"/>
          </a:xfrm>
        </p:spPr>
      </p:pic>
      <p:pic>
        <p:nvPicPr>
          <p:cNvPr id="5" name="Picture 11" descr="STW-Ned-RGB.jpg"/>
          <p:cNvPicPr>
            <a:picLocks noChangeAspect="1"/>
          </p:cNvPicPr>
          <p:nvPr/>
        </p:nvPicPr>
        <p:blipFill rotWithShape="1">
          <a:blip r:embed="rId4" cstate="print">
            <a:extLst>
              <a:ext uri="{28A0092B-C50C-407E-A947-70E740481C1C}">
                <a14:useLocalDpi xmlns:a14="http://schemas.microsoft.com/office/drawing/2010/main" val="0"/>
              </a:ext>
            </a:extLst>
          </a:blip>
          <a:srcRect l="6659" t="7620" r="16647" b="33700"/>
          <a:stretch/>
        </p:blipFill>
        <p:spPr>
          <a:xfrm>
            <a:off x="8131779" y="6176705"/>
            <a:ext cx="1012221" cy="681295"/>
          </a:xfrm>
          <a:prstGeom prst="rect">
            <a:avLst/>
          </a:prstGeom>
        </p:spPr>
      </p:pic>
      <p:grpSp>
        <p:nvGrpSpPr>
          <p:cNvPr id="6" name="Groep 5"/>
          <p:cNvGrpSpPr/>
          <p:nvPr/>
        </p:nvGrpSpPr>
        <p:grpSpPr>
          <a:xfrm>
            <a:off x="181556" y="6176705"/>
            <a:ext cx="8962444" cy="681295"/>
            <a:chOff x="181556" y="6176705"/>
            <a:chExt cx="8962444" cy="681295"/>
          </a:xfrm>
        </p:grpSpPr>
        <p:pic>
          <p:nvPicPr>
            <p:cNvPr id="7" name="Picture 11" descr="STW-Ned-RGB.jpg"/>
            <p:cNvPicPr>
              <a:picLocks noChangeAspect="1"/>
            </p:cNvPicPr>
            <p:nvPr/>
          </p:nvPicPr>
          <p:blipFill rotWithShape="1">
            <a:blip r:embed="rId4" cstate="print">
              <a:extLst>
                <a:ext uri="{28A0092B-C50C-407E-A947-70E740481C1C}">
                  <a14:useLocalDpi xmlns:a14="http://schemas.microsoft.com/office/drawing/2010/main" val="0"/>
                </a:ext>
              </a:extLst>
            </a:blip>
            <a:srcRect l="6659" t="7620" r="16647" b="33700"/>
            <a:stretch/>
          </p:blipFill>
          <p:spPr>
            <a:xfrm>
              <a:off x="8131779" y="6176705"/>
              <a:ext cx="1012221" cy="681295"/>
            </a:xfrm>
            <a:prstGeom prst="rect">
              <a:avLst/>
            </a:prstGeom>
          </p:spPr>
        </p:pic>
        <p:pic>
          <p:nvPicPr>
            <p:cNvPr id="8" name="Picture 3" descr="radboudumc.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6453368"/>
              <a:ext cx="2215107" cy="288000"/>
            </a:xfrm>
            <a:prstGeom prst="rect">
              <a:avLst/>
            </a:prstGeom>
          </p:spPr>
        </p:pic>
        <p:pic>
          <p:nvPicPr>
            <p:cNvPr id="9" name="Picture 3" descr="VUlogo_NL_Wit_HR_RGB_tcm9-201376.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3889" y="6371065"/>
              <a:ext cx="1451587" cy="432000"/>
            </a:xfrm>
            <a:prstGeom prst="rect">
              <a:avLst/>
            </a:prstGeom>
          </p:spPr>
        </p:pic>
        <p:pic>
          <p:nvPicPr>
            <p:cNvPr id="10" name="Picture 3" descr="ut-logo-2400-black-en.png"/>
            <p:cNvPicPr>
              <a:picLocks noChangeAspect="1"/>
            </p:cNvPicPr>
            <p:nvPr/>
          </p:nvPicPr>
          <p:blipFill>
            <a:blip r:embed="rId7" cstate="print">
              <a:extLst>
                <a:ext uri="{28A0092B-C50C-407E-A947-70E740481C1C}">
                  <a14:useLocalDpi xmlns:a14="http://schemas.microsoft.com/office/drawing/2010/main" val="0"/>
                </a:ext>
              </a:extLst>
            </a:blip>
            <a:srcRect t="24152" b="27545"/>
            <a:stretch>
              <a:fillRect/>
            </a:stretch>
          </p:blipFill>
          <p:spPr>
            <a:xfrm>
              <a:off x="181556" y="6453336"/>
              <a:ext cx="3132979" cy="291600"/>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683568" y="2780928"/>
            <a:ext cx="7772400" cy="1470025"/>
          </a:xfrm>
        </p:spPr>
        <p:txBody>
          <a:bodyPr/>
          <a:lstStyle/>
          <a:p>
            <a:pPr algn="ctr"/>
            <a:r>
              <a:rPr lang="en-US" dirty="0" smtClean="0"/>
              <a:t>Co-adaptive </a:t>
            </a:r>
            <a:r>
              <a:rPr lang="en-US" dirty="0"/>
              <a:t>support of trunk and head in relation to arm </a:t>
            </a:r>
            <a:r>
              <a:rPr lang="en-US" dirty="0" smtClean="0"/>
              <a:t>movements</a:t>
            </a:r>
            <a:endParaRPr lang="nl-NL" dirty="0"/>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08" y="4408453"/>
            <a:ext cx="23907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38" y="4305717"/>
            <a:ext cx="1404547" cy="532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384" y="4484860"/>
            <a:ext cx="1717316" cy="22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8040" y="4265578"/>
            <a:ext cx="1500187"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3589" y="4963475"/>
            <a:ext cx="11144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5284"/>
          <a:stretch/>
        </p:blipFill>
        <p:spPr bwMode="auto">
          <a:xfrm>
            <a:off x="941537" y="4903409"/>
            <a:ext cx="1089451" cy="455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7101" y="5756787"/>
            <a:ext cx="1378993" cy="51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5111" y="5105288"/>
            <a:ext cx="1398957" cy="55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81104" y="5069542"/>
            <a:ext cx="1077292" cy="22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0130" y="4855650"/>
            <a:ext cx="1030989" cy="6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936" y="5612881"/>
            <a:ext cx="1282052" cy="422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23589" y="5359341"/>
            <a:ext cx="9525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2" descr="https://encrypted-tbn0.gstatic.com/images?q=tbn:ANd9GcQJ3X06XD_pU0vni3HNBQdxSOr7aOtwEhVuJIdVlbrtUTXIW4T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5696" y="5679305"/>
            <a:ext cx="1525408" cy="3922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99168" y="5480082"/>
            <a:ext cx="841163" cy="901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http://startupjuncture.com/wp-content/uploads/2015/01/STW-logo-31-650x300.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0081" y="1911407"/>
            <a:ext cx="1893529" cy="8739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www.flextension.nl/wp-content/themes/zbench/images/logo.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64288" y="2060848"/>
            <a:ext cx="1675286" cy="6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9729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 Symbionics">
  <a:themeElements>
    <a:clrScheme name="Presentatie kickoff 2012-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e kickoff 2012-02">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e kickoff 2012-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 kickoff 2012-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 kickoff 2012-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 kickoff 2012-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 kickoff 2012-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 kickoff 2012-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 kickoff 2012-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 kickoff 2012-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 kickoff 2012-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 kickoff 2012-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 kickoff 2012-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 kickoff 2012-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Symbionics</Template>
  <TotalTime>355</TotalTime>
  <Words>1125</Words>
  <Application>Microsoft Macintosh PowerPoint</Application>
  <PresentationFormat>On-screen Show (4:3)</PresentationFormat>
  <Paragraphs>52</Paragraphs>
  <Slides>8</Slides>
  <Notes>7</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template Symbionics</vt:lpstr>
      <vt:lpstr>PowerPoint Presentation</vt:lpstr>
      <vt:lpstr>Co-adaptive support of trunk and head in relation to arm movements</vt:lpstr>
      <vt:lpstr>Problem outline </vt:lpstr>
      <vt:lpstr>General description of the project</vt:lpstr>
      <vt:lpstr>Project Structure</vt:lpstr>
      <vt:lpstr>Future Concept</vt:lpstr>
      <vt:lpstr>Thank you and …</vt:lpstr>
      <vt:lpstr>Co-adaptive support of trunk and head in relation to arm movements</vt:lpstr>
    </vt:vector>
  </TitlesOfParts>
  <Company>University of Twente - ICTS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UT-werkplek x64</dc:creator>
  <cp:lastModifiedBy>Laura Peeters</cp:lastModifiedBy>
  <cp:revision>35</cp:revision>
  <dcterms:created xsi:type="dcterms:W3CDTF">2015-02-26T14:39:07Z</dcterms:created>
  <dcterms:modified xsi:type="dcterms:W3CDTF">2015-04-16T20:13:37Z</dcterms:modified>
</cp:coreProperties>
</file>